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359" r:id="rId2"/>
    <p:sldId id="360" r:id="rId3"/>
    <p:sldId id="361" r:id="rId4"/>
    <p:sldId id="362" r:id="rId5"/>
    <p:sldId id="363" r:id="rId6"/>
    <p:sldId id="364" r:id="rId7"/>
    <p:sldId id="367" r:id="rId8"/>
    <p:sldId id="368" r:id="rId9"/>
    <p:sldId id="365" r:id="rId10"/>
    <p:sldId id="369" r:id="rId11"/>
    <p:sldId id="370" r:id="rId12"/>
  </p:sldIdLst>
  <p:sldSz cx="12192000" cy="6858000"/>
  <p:notesSz cx="6858000" cy="9144000"/>
  <p:defaultTextStyle>
    <a:defPPr>
      <a:defRPr lang="en-US"/>
    </a:defPPr>
    <a:lvl1pPr marL="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ris McEntee" initials="CM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75D"/>
    <a:srgbClr val="0083BA"/>
    <a:srgbClr val="00374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177067-B5BF-4326-A551-2D19F35DAA2E}" v="32" dt="2017-10-24T13:04:45.481"/>
    <p1510:client id="{DF9E4678-02B9-4683-AD99-19B3A0377D85}" v="27" dt="2017-10-24T14:34:57.995"/>
    <p1510:client id="{C9F69E9A-5949-4BCD-888D-FC16F3CE02C3}" v="2" dt="2017-10-24T19:35:21.195"/>
    <p1510:client id="{E1335CDC-0EA6-4BB9-AE2D-304080339E18}" v="2" dt="2017-10-24T19:46:40.5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22"/>
    <p:restoredTop sz="94701"/>
  </p:normalViewPr>
  <p:slideViewPr>
    <p:cSldViewPr snapToGrid="0">
      <p:cViewPr>
        <p:scale>
          <a:sx n="66" d="100"/>
          <a:sy n="66" d="100"/>
        </p:scale>
        <p:origin x="-426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63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Relationship Id="rId6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ictoria Forlini" userId="af864c00-f3dd-45fb-8bd6-56b92ade3fc8" providerId="ADAL" clId="{D80BCDE9-9F72-420B-AF84-833E973166FA}"/>
    <pc:docChg chg="custSel addSld modSld">
      <pc:chgData name="Victoria Forlini" userId="af864c00-f3dd-45fb-8bd6-56b92ade3fc8" providerId="ADAL" clId="{D80BCDE9-9F72-420B-AF84-833E973166FA}" dt="2017-10-19T03:16:51.133" v="311" actId="20577"/>
      <pc:docMkLst>
        <pc:docMk/>
      </pc:docMkLst>
      <pc:sldChg chg="modSp">
        <pc:chgData name="Victoria Forlini" userId="af864c00-f3dd-45fb-8bd6-56b92ade3fc8" providerId="ADAL" clId="{D80BCDE9-9F72-420B-AF84-833E973166FA}" dt="2017-10-19T02:45:32.978" v="32" actId="1036"/>
        <pc:sldMkLst>
          <pc:docMk/>
          <pc:sldMk cId="320835808" sldId="263"/>
        </pc:sldMkLst>
        <pc:picChg chg="mod">
          <ac:chgData name="Victoria Forlini" userId="af864c00-f3dd-45fb-8bd6-56b92ade3fc8" providerId="ADAL" clId="{D80BCDE9-9F72-420B-AF84-833E973166FA}" dt="2017-10-19T02:45:32.978" v="32" actId="1036"/>
          <ac:picMkLst>
            <pc:docMk/>
            <pc:sldMk cId="320835808" sldId="263"/>
            <ac:picMk id="4" creationId="{B2D56BB2-AE9D-4287-B926-366B570A22F7}"/>
          </ac:picMkLst>
        </pc:picChg>
      </pc:sldChg>
      <pc:sldChg chg="modSp">
        <pc:chgData name="Victoria Forlini" userId="af864c00-f3dd-45fb-8bd6-56b92ade3fc8" providerId="ADAL" clId="{D80BCDE9-9F72-420B-AF84-833E973166FA}" dt="2017-10-19T02:45:00.678" v="30" actId="1035"/>
        <pc:sldMkLst>
          <pc:docMk/>
          <pc:sldMk cId="693594786" sldId="296"/>
        </pc:sldMkLst>
        <pc:graphicFrameChg chg="mod modGraphic">
          <ac:chgData name="Victoria Forlini" userId="af864c00-f3dd-45fb-8bd6-56b92ade3fc8" providerId="ADAL" clId="{D80BCDE9-9F72-420B-AF84-833E973166FA}" dt="2017-10-19T02:45:00.678" v="30" actId="1035"/>
          <ac:graphicFrameMkLst>
            <pc:docMk/>
            <pc:sldMk cId="693594786" sldId="296"/>
            <ac:graphicFrameMk id="5" creationId="{98774786-D48A-400F-BA3C-6E1DC6EB8D21}"/>
          </ac:graphicFrameMkLst>
        </pc:graphicFrameChg>
      </pc:sldChg>
      <pc:sldChg chg="modSp">
        <pc:chgData name="Victoria Forlini" userId="af864c00-f3dd-45fb-8bd6-56b92ade3fc8" providerId="ADAL" clId="{D80BCDE9-9F72-420B-AF84-833E973166FA}" dt="2017-10-19T02:45:17.343" v="31" actId="1076"/>
        <pc:sldMkLst>
          <pc:docMk/>
          <pc:sldMk cId="4187142972" sldId="311"/>
        </pc:sldMkLst>
        <pc:picChg chg="mod">
          <ac:chgData name="Victoria Forlini" userId="af864c00-f3dd-45fb-8bd6-56b92ade3fc8" providerId="ADAL" clId="{D80BCDE9-9F72-420B-AF84-833E973166FA}" dt="2017-10-19T02:45:17.343" v="31" actId="1076"/>
          <ac:picMkLst>
            <pc:docMk/>
            <pc:sldMk cId="4187142972" sldId="311"/>
            <ac:picMk id="5" creationId="{00000000-0000-0000-0000-000000000000}"/>
          </ac:picMkLst>
        </pc:picChg>
      </pc:sldChg>
      <pc:sldChg chg="modSp">
        <pc:chgData name="Victoria Forlini" userId="af864c00-f3dd-45fb-8bd6-56b92ade3fc8" providerId="ADAL" clId="{D80BCDE9-9F72-420B-AF84-833E973166FA}" dt="2017-10-19T02:44:02.652" v="1" actId="20577"/>
        <pc:sldMkLst>
          <pc:docMk/>
          <pc:sldMk cId="1271211521" sldId="314"/>
        </pc:sldMkLst>
        <pc:spChg chg="mod">
          <ac:chgData name="Victoria Forlini" userId="af864c00-f3dd-45fb-8bd6-56b92ade3fc8" providerId="ADAL" clId="{D80BCDE9-9F72-420B-AF84-833E973166FA}" dt="2017-10-19T02:44:02.652" v="1" actId="20577"/>
          <ac:spMkLst>
            <pc:docMk/>
            <pc:sldMk cId="1271211521" sldId="314"/>
            <ac:spMk id="2" creationId="{00000000-0000-0000-0000-000000000000}"/>
          </ac:spMkLst>
        </pc:spChg>
      </pc:sldChg>
      <pc:sldChg chg="modSp">
        <pc:chgData name="Victoria Forlini" userId="af864c00-f3dd-45fb-8bd6-56b92ade3fc8" providerId="ADAL" clId="{D80BCDE9-9F72-420B-AF84-833E973166FA}" dt="2017-10-19T02:49:02.306" v="143" actId="20577"/>
        <pc:sldMkLst>
          <pc:docMk/>
          <pc:sldMk cId="1494668505" sldId="337"/>
        </pc:sldMkLst>
        <pc:spChg chg="mod">
          <ac:chgData name="Victoria Forlini" userId="af864c00-f3dd-45fb-8bd6-56b92ade3fc8" providerId="ADAL" clId="{D80BCDE9-9F72-420B-AF84-833E973166FA}" dt="2017-10-19T02:49:02.306" v="143" actId="20577"/>
          <ac:spMkLst>
            <pc:docMk/>
            <pc:sldMk cId="1494668505" sldId="337"/>
            <ac:spMk id="2" creationId="{00000000-0000-0000-0000-000000000000}"/>
          </ac:spMkLst>
        </pc:spChg>
      </pc:sldChg>
      <pc:sldChg chg="modSp">
        <pc:chgData name="Victoria Forlini" userId="af864c00-f3dd-45fb-8bd6-56b92ade3fc8" providerId="ADAL" clId="{D80BCDE9-9F72-420B-AF84-833E973166FA}" dt="2017-10-19T02:49:33.074" v="145" actId="20577"/>
        <pc:sldMkLst>
          <pc:docMk/>
          <pc:sldMk cId="680203454" sldId="338"/>
        </pc:sldMkLst>
        <pc:graphicFrameChg chg="mod">
          <ac:chgData name="Victoria Forlini" userId="af864c00-f3dd-45fb-8bd6-56b92ade3fc8" providerId="ADAL" clId="{D80BCDE9-9F72-420B-AF84-833E973166FA}" dt="2017-10-19T02:49:33.074" v="145" actId="20577"/>
          <ac:graphicFrameMkLst>
            <pc:docMk/>
            <pc:sldMk cId="680203454" sldId="338"/>
            <ac:graphicFrameMk id="3" creationId="{00000000-0000-0000-0000-000000000000}"/>
          </ac:graphicFrameMkLst>
        </pc:graphicFrameChg>
      </pc:sldChg>
      <pc:sldChg chg="add">
        <pc:chgData name="Victoria Forlini" userId="af864c00-f3dd-45fb-8bd6-56b92ade3fc8" providerId="ADAL" clId="{D80BCDE9-9F72-420B-AF84-833E973166FA}" dt="2017-10-19T02:47:44.125" v="33" actId="20577"/>
        <pc:sldMkLst>
          <pc:docMk/>
          <pc:sldMk cId="1227023875" sldId="342"/>
        </pc:sldMkLst>
      </pc:sldChg>
      <pc:sldChg chg="add">
        <pc:chgData name="Victoria Forlini" userId="af864c00-f3dd-45fb-8bd6-56b92ade3fc8" providerId="ADAL" clId="{D80BCDE9-9F72-420B-AF84-833E973166FA}" dt="2017-10-19T02:48:15.297" v="34" actId="20577"/>
        <pc:sldMkLst>
          <pc:docMk/>
          <pc:sldMk cId="587993438" sldId="343"/>
        </pc:sldMkLst>
      </pc:sldChg>
      <pc:sldChg chg="add">
        <pc:chgData name="Victoria Forlini" userId="af864c00-f3dd-45fb-8bd6-56b92ade3fc8" providerId="ADAL" clId="{D80BCDE9-9F72-420B-AF84-833E973166FA}" dt="2017-10-19T02:48:27.017" v="35" actId="20577"/>
        <pc:sldMkLst>
          <pc:docMk/>
          <pc:sldMk cId="3428823336" sldId="344"/>
        </pc:sldMkLst>
      </pc:sldChg>
      <pc:sldChg chg="addSp modSp add">
        <pc:chgData name="Victoria Forlini" userId="af864c00-f3dd-45fb-8bd6-56b92ade3fc8" providerId="ADAL" clId="{D80BCDE9-9F72-420B-AF84-833E973166FA}" dt="2017-10-19T03:16:51.133" v="311" actId="20577"/>
        <pc:sldMkLst>
          <pc:docMk/>
          <pc:sldMk cId="3153599856" sldId="345"/>
        </pc:sldMkLst>
        <pc:spChg chg="mod">
          <ac:chgData name="Victoria Forlini" userId="af864c00-f3dd-45fb-8bd6-56b92ade3fc8" providerId="ADAL" clId="{D80BCDE9-9F72-420B-AF84-833E973166FA}" dt="2017-10-19T03:16:51.133" v="311" actId="20577"/>
          <ac:spMkLst>
            <pc:docMk/>
            <pc:sldMk cId="3153599856" sldId="345"/>
            <ac:spMk id="2" creationId="{DEB558D3-C2CF-47CF-AC9F-98C195A7A34B}"/>
          </ac:spMkLst>
        </pc:spChg>
        <pc:picChg chg="add mod">
          <ac:chgData name="Victoria Forlini" userId="af864c00-f3dd-45fb-8bd6-56b92ade3fc8" providerId="ADAL" clId="{D80BCDE9-9F72-420B-AF84-833E973166FA}" dt="2017-10-19T03:16:12.531" v="296" actId="1037"/>
          <ac:picMkLst>
            <pc:docMk/>
            <pc:sldMk cId="3153599856" sldId="345"/>
            <ac:picMk id="3" creationId="{69D89F42-D245-4644-A210-7628C64D8E2E}"/>
          </ac:picMkLst>
        </pc:picChg>
      </pc:sldChg>
    </pc:docChg>
  </pc:docChgLst>
  <pc:docChgLst>
    <pc:chgData name="Bekah Troutman" userId="76693fbc-6f08-4fe5-b0b5-9833ad70bad8" providerId="ADAL" clId="{087952EA-27FE-4659-A810-2A359B7CF2C2}"/>
    <pc:docChg chg="custSel modSld">
      <pc:chgData name="Bekah Troutman" userId="76693fbc-6f08-4fe5-b0b5-9833ad70bad8" providerId="ADAL" clId="{087952EA-27FE-4659-A810-2A359B7CF2C2}" dt="2017-10-17T17:37:33.617" v="718" actId="1076"/>
      <pc:docMkLst>
        <pc:docMk/>
      </pc:docMkLst>
      <pc:sldChg chg="addSp delSp modSp">
        <pc:chgData name="Bekah Troutman" userId="76693fbc-6f08-4fe5-b0b5-9833ad70bad8" providerId="ADAL" clId="{087952EA-27FE-4659-A810-2A359B7CF2C2}" dt="2017-10-17T17:37:33.617" v="718" actId="1076"/>
        <pc:sldMkLst>
          <pc:docMk/>
          <pc:sldMk cId="320835808" sldId="263"/>
        </pc:sldMkLst>
        <pc:spChg chg="del">
          <ac:chgData name="Bekah Troutman" userId="76693fbc-6f08-4fe5-b0b5-9833ad70bad8" providerId="ADAL" clId="{087952EA-27FE-4659-A810-2A359B7CF2C2}" dt="2017-10-17T17:35:43.619" v="705" actId="478"/>
          <ac:spMkLst>
            <pc:docMk/>
            <pc:sldMk cId="320835808" sldId="263"/>
            <ac:spMk id="2" creationId="{00000000-0000-0000-0000-000000000000}"/>
          </ac:spMkLst>
        </pc:spChg>
        <pc:spChg chg="del">
          <ac:chgData name="Bekah Troutman" userId="76693fbc-6f08-4fe5-b0b5-9833ad70bad8" providerId="ADAL" clId="{087952EA-27FE-4659-A810-2A359B7CF2C2}" dt="2017-10-17T17:35:36.631" v="702" actId="478"/>
          <ac:spMkLst>
            <pc:docMk/>
            <pc:sldMk cId="320835808" sldId="263"/>
            <ac:spMk id="3" creationId="{00000000-0000-0000-0000-000000000000}"/>
          </ac:spMkLst>
        </pc:spChg>
        <pc:spChg chg="add del mod">
          <ac:chgData name="Bekah Troutman" userId="76693fbc-6f08-4fe5-b0b5-9833ad70bad8" providerId="ADAL" clId="{087952EA-27FE-4659-A810-2A359B7CF2C2}" dt="2017-10-17T17:35:41.124" v="704" actId="478"/>
          <ac:spMkLst>
            <pc:docMk/>
            <pc:sldMk cId="320835808" sldId="263"/>
            <ac:spMk id="6" creationId="{8A5E9D94-902C-4E03-B900-91E7BCB08F45}"/>
          </ac:spMkLst>
        </pc:spChg>
        <pc:picChg chg="add mod">
          <ac:chgData name="Bekah Troutman" userId="76693fbc-6f08-4fe5-b0b5-9833ad70bad8" providerId="ADAL" clId="{087952EA-27FE-4659-A810-2A359B7CF2C2}" dt="2017-10-17T17:37:05.416" v="715" actId="1076"/>
          <ac:picMkLst>
            <pc:docMk/>
            <pc:sldMk cId="320835808" sldId="263"/>
            <ac:picMk id="4" creationId="{B2D56BB2-AE9D-4287-B926-366B570A22F7}"/>
          </ac:picMkLst>
        </pc:picChg>
        <pc:picChg chg="add mod modCrop">
          <ac:chgData name="Bekah Troutman" userId="76693fbc-6f08-4fe5-b0b5-9833ad70bad8" providerId="ADAL" clId="{087952EA-27FE-4659-A810-2A359B7CF2C2}" dt="2017-10-17T17:36:13.321" v="712" actId="1076"/>
          <ac:picMkLst>
            <pc:docMk/>
            <pc:sldMk cId="320835808" sldId="263"/>
            <ac:picMk id="4098" creationId="{D2EF0D72-D7B9-44AD-BA2B-0FF2FC8874CA}"/>
          </ac:picMkLst>
        </pc:picChg>
        <pc:picChg chg="add mod ord">
          <ac:chgData name="Bekah Troutman" userId="76693fbc-6f08-4fe5-b0b5-9833ad70bad8" providerId="ADAL" clId="{087952EA-27FE-4659-A810-2A359B7CF2C2}" dt="2017-10-17T17:37:33.617" v="718" actId="1076"/>
          <ac:picMkLst>
            <pc:docMk/>
            <pc:sldMk cId="320835808" sldId="263"/>
            <ac:picMk id="4100" creationId="{E73A170D-F18E-4114-8505-7C510BDACCF5}"/>
          </ac:picMkLst>
        </pc:picChg>
        <pc:picChg chg="add del mod">
          <ac:chgData name="Bekah Troutman" userId="76693fbc-6f08-4fe5-b0b5-9833ad70bad8" providerId="ADAL" clId="{087952EA-27FE-4659-A810-2A359B7CF2C2}" dt="2017-10-17T17:37:24.874" v="716" actId="478"/>
          <ac:picMkLst>
            <pc:docMk/>
            <pc:sldMk cId="320835808" sldId="263"/>
            <ac:picMk id="4102" creationId="{A37D5C73-2117-4411-9CC0-CE9DDCE9C009}"/>
          </ac:picMkLst>
        </pc:picChg>
      </pc:sldChg>
      <pc:sldChg chg="modSp">
        <pc:chgData name="Bekah Troutman" userId="76693fbc-6f08-4fe5-b0b5-9833ad70bad8" providerId="ADAL" clId="{087952EA-27FE-4659-A810-2A359B7CF2C2}" dt="2017-10-16T19:39:00.778" v="660" actId="27636"/>
        <pc:sldMkLst>
          <pc:docMk/>
          <pc:sldMk cId="1698614399" sldId="272"/>
        </pc:sldMkLst>
        <pc:spChg chg="mod">
          <ac:chgData name="Bekah Troutman" userId="76693fbc-6f08-4fe5-b0b5-9833ad70bad8" providerId="ADAL" clId="{087952EA-27FE-4659-A810-2A359B7CF2C2}" dt="2017-10-16T19:39:00.778" v="660" actId="27636"/>
          <ac:spMkLst>
            <pc:docMk/>
            <pc:sldMk cId="1698614399" sldId="272"/>
            <ac:spMk id="3" creationId="{00000000-0000-0000-0000-000000000000}"/>
          </ac:spMkLst>
        </pc:spChg>
      </pc:sldChg>
      <pc:sldChg chg="addSp delSp modSp modAnim">
        <pc:chgData name="Bekah Troutman" userId="76693fbc-6f08-4fe5-b0b5-9833ad70bad8" providerId="ADAL" clId="{087952EA-27FE-4659-A810-2A359B7CF2C2}" dt="2017-10-16T16:52:36.623" v="3" actId="1076"/>
        <pc:sldMkLst>
          <pc:docMk/>
          <pc:sldMk cId="880945255" sldId="301"/>
        </pc:sldMkLst>
        <pc:picChg chg="add mod">
          <ac:chgData name="Bekah Troutman" userId="76693fbc-6f08-4fe5-b0b5-9833ad70bad8" providerId="ADAL" clId="{087952EA-27FE-4659-A810-2A359B7CF2C2}" dt="2017-10-16T16:52:36.623" v="3" actId="1076"/>
          <ac:picMkLst>
            <pc:docMk/>
            <pc:sldMk cId="880945255" sldId="301"/>
            <ac:picMk id="4" creationId="{0386F69C-4193-4A91-B9C9-1591C72CC177}"/>
          </ac:picMkLst>
        </pc:picChg>
        <pc:picChg chg="del mod">
          <ac:chgData name="Bekah Troutman" userId="76693fbc-6f08-4fe5-b0b5-9833ad70bad8" providerId="ADAL" clId="{087952EA-27FE-4659-A810-2A359B7CF2C2}" dt="2017-10-16T16:52:28.959" v="1" actId="1076"/>
          <ac:picMkLst>
            <pc:docMk/>
            <pc:sldMk cId="880945255" sldId="301"/>
            <ac:picMk id="1026" creationId="{00000000-0000-0000-0000-000000000000}"/>
          </ac:picMkLst>
        </pc:picChg>
      </pc:sldChg>
      <pc:sldChg chg="addSp delSp modSp modAnim">
        <pc:chgData name="Bekah Troutman" userId="76693fbc-6f08-4fe5-b0b5-9833ad70bad8" providerId="ADAL" clId="{087952EA-27FE-4659-A810-2A359B7CF2C2}" dt="2017-10-16T17:06:32.114" v="66" actId="478"/>
        <pc:sldMkLst>
          <pc:docMk/>
          <pc:sldMk cId="682722765" sldId="302"/>
        </pc:sldMkLst>
        <pc:spChg chg="del">
          <ac:chgData name="Bekah Troutman" userId="76693fbc-6f08-4fe5-b0b5-9833ad70bad8" providerId="ADAL" clId="{087952EA-27FE-4659-A810-2A359B7CF2C2}" dt="2017-10-16T17:06:32.114" v="66" actId="478"/>
          <ac:spMkLst>
            <pc:docMk/>
            <pc:sldMk cId="682722765" sldId="302"/>
            <ac:spMk id="2" creationId="{00000000-0000-0000-0000-000000000000}"/>
          </ac:spMkLst>
        </pc:spChg>
        <pc:picChg chg="add mod">
          <ac:chgData name="Bekah Troutman" userId="76693fbc-6f08-4fe5-b0b5-9833ad70bad8" providerId="ADAL" clId="{087952EA-27FE-4659-A810-2A359B7CF2C2}" dt="2017-10-16T16:52:48.569" v="8" actId="1076"/>
          <ac:picMkLst>
            <pc:docMk/>
            <pc:sldMk cId="682722765" sldId="302"/>
            <ac:picMk id="3" creationId="{75517B5A-F2B7-4110-9A50-EF819CFD2719}"/>
          </ac:picMkLst>
        </pc:picChg>
        <pc:picChg chg="del">
          <ac:chgData name="Bekah Troutman" userId="76693fbc-6f08-4fe5-b0b5-9833ad70bad8" providerId="ADAL" clId="{087952EA-27FE-4659-A810-2A359B7CF2C2}" dt="2017-10-16T16:52:40.947" v="4" actId="478"/>
          <ac:picMkLst>
            <pc:docMk/>
            <pc:sldMk cId="682722765" sldId="302"/>
            <ac:picMk id="5" creationId="{00000000-0000-0000-0000-000000000000}"/>
          </ac:picMkLst>
        </pc:picChg>
        <pc:picChg chg="add del">
          <ac:chgData name="Bekah Troutman" userId="76693fbc-6f08-4fe5-b0b5-9833ad70bad8" providerId="ADAL" clId="{087952EA-27FE-4659-A810-2A359B7CF2C2}" dt="2017-10-16T16:52:43.945" v="6" actId="478"/>
          <ac:picMkLst>
            <pc:docMk/>
            <pc:sldMk cId="682722765" sldId="302"/>
            <ac:picMk id="6" creationId="{8070C7DF-57C4-489D-9237-424C075FD06C}"/>
          </ac:picMkLst>
        </pc:picChg>
        <pc:picChg chg="del">
          <ac:chgData name="Bekah Troutman" userId="76693fbc-6f08-4fe5-b0b5-9833ad70bad8" providerId="ADAL" clId="{087952EA-27FE-4659-A810-2A359B7CF2C2}" dt="2017-10-16T17:06:22.953" v="61" actId="478"/>
          <ac:picMkLst>
            <pc:docMk/>
            <pc:sldMk cId="682722765" sldId="302"/>
            <ac:picMk id="2050" creationId="{00000000-0000-0000-0000-000000000000}"/>
          </ac:picMkLst>
        </pc:picChg>
        <pc:picChg chg="add mod">
          <ac:chgData name="Bekah Troutman" userId="76693fbc-6f08-4fe5-b0b5-9833ad70bad8" providerId="ADAL" clId="{087952EA-27FE-4659-A810-2A359B7CF2C2}" dt="2017-10-16T17:06:29.656" v="65" actId="1076"/>
          <ac:picMkLst>
            <pc:docMk/>
            <pc:sldMk cId="682722765" sldId="302"/>
            <ac:picMk id="3074" creationId="{49D60E4F-6C80-4F4C-82B5-69527A97C87A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3:13.506" v="20" actId="1076"/>
        <pc:sldMkLst>
          <pc:docMk/>
          <pc:sldMk cId="406550539" sldId="307"/>
        </pc:sldMkLst>
        <pc:picChg chg="add">
          <ac:chgData name="Bekah Troutman" userId="76693fbc-6f08-4fe5-b0b5-9833ad70bad8" providerId="ADAL" clId="{087952EA-27FE-4659-A810-2A359B7CF2C2}" dt="2017-10-16T16:53:13.506" v="20" actId="1076"/>
          <ac:picMkLst>
            <pc:docMk/>
            <pc:sldMk cId="406550539" sldId="307"/>
            <ac:picMk id="5" creationId="{B5225583-9AAA-4EC2-B28E-C5CAED3B34EC}"/>
          </ac:picMkLst>
        </pc:picChg>
        <pc:picChg chg="del">
          <ac:chgData name="Bekah Troutman" userId="76693fbc-6f08-4fe5-b0b5-9833ad70bad8" providerId="ADAL" clId="{087952EA-27FE-4659-A810-2A359B7CF2C2}" dt="2017-10-16T16:53:13.205" v="19" actId="478"/>
          <ac:picMkLst>
            <pc:docMk/>
            <pc:sldMk cId="406550539" sldId="307"/>
            <ac:picMk id="6" creationId="{00000000-0000-0000-0000-000000000000}"/>
          </ac:picMkLst>
        </pc:picChg>
      </pc:sldChg>
      <pc:sldChg chg="addSp delSp modSp">
        <pc:chgData name="Bekah Troutman" userId="76693fbc-6f08-4fe5-b0b5-9833ad70bad8" providerId="ADAL" clId="{087952EA-27FE-4659-A810-2A359B7CF2C2}" dt="2017-10-16T17:41:59.782" v="120" actId="1076"/>
        <pc:sldMkLst>
          <pc:docMk/>
          <pc:sldMk cId="1164512721" sldId="310"/>
        </pc:sldMkLst>
        <pc:spChg chg="del">
          <ac:chgData name="Bekah Troutman" userId="76693fbc-6f08-4fe5-b0b5-9833ad70bad8" providerId="ADAL" clId="{087952EA-27FE-4659-A810-2A359B7CF2C2}" dt="2017-10-16T17:41:18.538" v="108" actId="478"/>
          <ac:spMkLst>
            <pc:docMk/>
            <pc:sldMk cId="1164512721" sldId="310"/>
            <ac:spMk id="2" creationId="{00000000-0000-0000-0000-000000000000}"/>
          </ac:spMkLst>
        </pc:spChg>
        <pc:spChg chg="add del mod">
          <ac:chgData name="Bekah Troutman" userId="76693fbc-6f08-4fe5-b0b5-9833ad70bad8" providerId="ADAL" clId="{087952EA-27FE-4659-A810-2A359B7CF2C2}" dt="2017-10-16T17:41:20.481" v="109" actId="478"/>
          <ac:spMkLst>
            <pc:docMk/>
            <pc:sldMk cId="1164512721" sldId="310"/>
            <ac:spMk id="5" creationId="{1EBBACD7-9EBE-4EE8-B3B1-1034782CFB1F}"/>
          </ac:spMkLst>
        </pc:spChg>
        <pc:picChg chg="add mod">
          <ac:chgData name="Bekah Troutman" userId="76693fbc-6f08-4fe5-b0b5-9833ad70bad8" providerId="ADAL" clId="{087952EA-27FE-4659-A810-2A359B7CF2C2}" dt="2017-10-16T17:41:24.031" v="110" actId="1076"/>
          <ac:picMkLst>
            <pc:docMk/>
            <pc:sldMk cId="1164512721" sldId="310"/>
            <ac:picMk id="3" creationId="{44EC36B6-A334-4FAD-9358-9E712424F73A}"/>
          </ac:picMkLst>
        </pc:picChg>
        <pc:picChg chg="add mod ord">
          <ac:chgData name="Bekah Troutman" userId="76693fbc-6f08-4fe5-b0b5-9833ad70bad8" providerId="ADAL" clId="{087952EA-27FE-4659-A810-2A359B7CF2C2}" dt="2017-10-16T17:41:40.872" v="116" actId="1076"/>
          <ac:picMkLst>
            <pc:docMk/>
            <pc:sldMk cId="1164512721" sldId="310"/>
            <ac:picMk id="5122" creationId="{84E90CCA-6779-4A03-9A22-0B8B5B2B04B9}"/>
          </ac:picMkLst>
        </pc:picChg>
        <pc:picChg chg="add mod ord modCrop">
          <ac:chgData name="Bekah Troutman" userId="76693fbc-6f08-4fe5-b0b5-9833ad70bad8" providerId="ADAL" clId="{087952EA-27FE-4659-A810-2A359B7CF2C2}" dt="2017-10-16T17:41:59.782" v="120" actId="1076"/>
          <ac:picMkLst>
            <pc:docMk/>
            <pc:sldMk cId="1164512721" sldId="310"/>
            <ac:picMk id="5124" creationId="{B3107DCF-7550-479E-8DFA-A7C8F3370EF1}"/>
          </ac:picMkLst>
        </pc:picChg>
      </pc:sldChg>
      <pc:sldChg chg="addSp delSp modSp">
        <pc:chgData name="Bekah Troutman" userId="76693fbc-6f08-4fe5-b0b5-9833ad70bad8" providerId="ADAL" clId="{087952EA-27FE-4659-A810-2A359B7CF2C2}" dt="2017-10-16T19:28:22.265" v="124" actId="27636"/>
        <pc:sldMkLst>
          <pc:docMk/>
          <pc:sldMk cId="1029295188" sldId="319"/>
        </pc:sldMkLst>
        <pc:spChg chg="del">
          <ac:chgData name="Bekah Troutman" userId="76693fbc-6f08-4fe5-b0b5-9833ad70bad8" providerId="ADAL" clId="{087952EA-27FE-4659-A810-2A359B7CF2C2}" dt="2017-10-16T19:28:16.662" v="121" actId="478"/>
          <ac:spMkLst>
            <pc:docMk/>
            <pc:sldMk cId="1029295188" sldId="319"/>
            <ac:spMk id="2" creationId="{00000000-0000-0000-0000-000000000000}"/>
          </ac:spMkLst>
        </pc:spChg>
        <pc:spChg chg="del">
          <ac:chgData name="Bekah Troutman" userId="76693fbc-6f08-4fe5-b0b5-9833ad70bad8" providerId="ADAL" clId="{087952EA-27FE-4659-A810-2A359B7CF2C2}" dt="2017-10-16T19:28:21.172" v="123" actId="478"/>
          <ac:spMkLst>
            <pc:docMk/>
            <pc:sldMk cId="1029295188" sldId="319"/>
            <ac:spMk id="3" creationId="{00000000-0000-0000-0000-000000000000}"/>
          </ac:spMkLst>
        </pc:spChg>
        <pc:spChg chg="add del mod">
          <ac:chgData name="Bekah Troutman" userId="76693fbc-6f08-4fe5-b0b5-9833ad70bad8" providerId="ADAL" clId="{087952EA-27FE-4659-A810-2A359B7CF2C2}" dt="2017-10-16T19:28:18.872" v="122" actId="478"/>
          <ac:spMkLst>
            <pc:docMk/>
            <pc:sldMk cId="1029295188" sldId="319"/>
            <ac:spMk id="5" creationId="{E942A0B1-E2D9-473E-8371-A08F299CB78E}"/>
          </ac:spMkLst>
        </pc:spChg>
        <pc:picChg chg="add">
          <ac:chgData name="Bekah Troutman" userId="76693fbc-6f08-4fe5-b0b5-9833ad70bad8" providerId="ADAL" clId="{087952EA-27FE-4659-A810-2A359B7CF2C2}" dt="2017-10-16T19:28:22.265" v="124" actId="27636"/>
          <ac:picMkLst>
            <pc:docMk/>
            <pc:sldMk cId="1029295188" sldId="319"/>
            <ac:picMk id="1026" creationId="{90127628-D0A8-46D0-8977-215BDD071A45}"/>
          </ac:picMkLst>
        </pc:picChg>
      </pc:sldChg>
      <pc:sldChg chg="addSp modSp">
        <pc:chgData name="Bekah Troutman" userId="76693fbc-6f08-4fe5-b0b5-9833ad70bad8" providerId="ADAL" clId="{087952EA-27FE-4659-A810-2A359B7CF2C2}" dt="2017-10-16T16:59:42.042" v="39" actId="20577"/>
        <pc:sldMkLst>
          <pc:docMk/>
          <pc:sldMk cId="746675756" sldId="324"/>
        </pc:sldMkLst>
        <pc:spChg chg="mod">
          <ac:chgData name="Bekah Troutman" userId="76693fbc-6f08-4fe5-b0b5-9833ad70bad8" providerId="ADAL" clId="{087952EA-27FE-4659-A810-2A359B7CF2C2}" dt="2017-10-16T16:59:42.042" v="39" actId="20577"/>
          <ac:spMkLst>
            <pc:docMk/>
            <pc:sldMk cId="746675756" sldId="324"/>
            <ac:spMk id="3" creationId="{00000000-0000-0000-0000-000000000000}"/>
          </ac:spMkLst>
        </pc:spChg>
        <pc:picChg chg="add mod">
          <ac:chgData name="Bekah Troutman" userId="76693fbc-6f08-4fe5-b0b5-9833ad70bad8" providerId="ADAL" clId="{087952EA-27FE-4659-A810-2A359B7CF2C2}" dt="2017-10-16T16:59:35.620" v="24" actId="1076"/>
          <ac:picMkLst>
            <pc:docMk/>
            <pc:sldMk cId="746675756" sldId="324"/>
            <ac:picMk id="1026" creationId="{89F34791-74DC-4A22-936B-281B3CC5CE9A}"/>
          </ac:picMkLst>
        </pc:picChg>
      </pc:sldChg>
      <pc:sldChg chg="modSp">
        <pc:chgData name="Bekah Troutman" userId="76693fbc-6f08-4fe5-b0b5-9833ad70bad8" providerId="ADAL" clId="{087952EA-27FE-4659-A810-2A359B7CF2C2}" dt="2017-10-17T16:46:00.730" v="699" actId="20577"/>
        <pc:sldMkLst>
          <pc:docMk/>
          <pc:sldMk cId="3287783468" sldId="325"/>
        </pc:sldMkLst>
        <pc:spChg chg="mod">
          <ac:chgData name="Bekah Troutman" userId="76693fbc-6f08-4fe5-b0b5-9833ad70bad8" providerId="ADAL" clId="{087952EA-27FE-4659-A810-2A359B7CF2C2}" dt="2017-10-17T16:46:00.730" v="699" actId="20577"/>
          <ac:spMkLst>
            <pc:docMk/>
            <pc:sldMk cId="3287783468" sldId="325"/>
            <ac:spMk id="3" creationId="{00000000-0000-0000-0000-000000000000}"/>
          </ac:spMkLst>
        </pc:spChg>
      </pc:sldChg>
      <pc:sldChg chg="addSp modSp">
        <pc:chgData name="Bekah Troutman" userId="76693fbc-6f08-4fe5-b0b5-9833ad70bad8" providerId="ADAL" clId="{087952EA-27FE-4659-A810-2A359B7CF2C2}" dt="2017-10-16T17:03:25.639" v="60" actId="20577"/>
        <pc:sldMkLst>
          <pc:docMk/>
          <pc:sldMk cId="2044810764" sldId="329"/>
        </pc:sldMkLst>
        <pc:spChg chg="mod">
          <ac:chgData name="Bekah Troutman" userId="76693fbc-6f08-4fe5-b0b5-9833ad70bad8" providerId="ADAL" clId="{087952EA-27FE-4659-A810-2A359B7CF2C2}" dt="2017-10-16T17:03:25.639" v="60" actId="20577"/>
          <ac:spMkLst>
            <pc:docMk/>
            <pc:sldMk cId="2044810764" sldId="329"/>
            <ac:spMk id="2" creationId="{00000000-0000-0000-0000-000000000000}"/>
          </ac:spMkLst>
        </pc:spChg>
        <pc:spChg chg="mod">
          <ac:chgData name="Bekah Troutman" userId="76693fbc-6f08-4fe5-b0b5-9833ad70bad8" providerId="ADAL" clId="{087952EA-27FE-4659-A810-2A359B7CF2C2}" dt="2017-10-16T17:01:58.724" v="50" actId="1076"/>
          <ac:spMkLst>
            <pc:docMk/>
            <pc:sldMk cId="2044810764" sldId="329"/>
            <ac:spMk id="3" creationId="{00000000-0000-0000-0000-000000000000}"/>
          </ac:spMkLst>
        </pc:spChg>
        <pc:picChg chg="add mod ord">
          <ac:chgData name="Bekah Troutman" userId="76693fbc-6f08-4fe5-b0b5-9833ad70bad8" providerId="ADAL" clId="{087952EA-27FE-4659-A810-2A359B7CF2C2}" dt="2017-10-16T17:02:55.253" v="58" actId="14100"/>
          <ac:picMkLst>
            <pc:docMk/>
            <pc:sldMk cId="2044810764" sldId="329"/>
            <ac:picMk id="2050" creationId="{A53CE86B-B9D9-402F-9D36-DF08D69ED6CA}"/>
          </ac:picMkLst>
        </pc:picChg>
        <pc:picChg chg="add mod ord">
          <ac:chgData name="Bekah Troutman" userId="76693fbc-6f08-4fe5-b0b5-9833ad70bad8" providerId="ADAL" clId="{087952EA-27FE-4659-A810-2A359B7CF2C2}" dt="2017-10-16T17:01:52.609" v="49" actId="167"/>
          <ac:picMkLst>
            <pc:docMk/>
            <pc:sldMk cId="2044810764" sldId="329"/>
            <ac:picMk id="2052" creationId="{F2879C4A-9871-456C-BCA4-0CDBB3D1818F}"/>
          </ac:picMkLst>
        </pc:picChg>
        <pc:picChg chg="add mod ord">
          <ac:chgData name="Bekah Troutman" userId="76693fbc-6f08-4fe5-b0b5-9833ad70bad8" providerId="ADAL" clId="{087952EA-27FE-4659-A810-2A359B7CF2C2}" dt="2017-10-16T17:02:45.397" v="55" actId="167"/>
          <ac:picMkLst>
            <pc:docMk/>
            <pc:sldMk cId="2044810764" sldId="329"/>
            <ac:picMk id="2054" creationId="{C2030B52-48D6-4C90-BAEC-9C2F0F4C83F0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2:54.709" v="10" actId="1076"/>
        <pc:sldMkLst>
          <pc:docMk/>
          <pc:sldMk cId="1686951320" sldId="331"/>
        </pc:sldMkLst>
        <pc:picChg chg="del">
          <ac:chgData name="Bekah Troutman" userId="76693fbc-6f08-4fe5-b0b5-9833ad70bad8" providerId="ADAL" clId="{087952EA-27FE-4659-A810-2A359B7CF2C2}" dt="2017-10-16T16:52:54.061" v="9" actId="478"/>
          <ac:picMkLst>
            <pc:docMk/>
            <pc:sldMk cId="1686951320" sldId="331"/>
            <ac:picMk id="6" creationId="{00000000-0000-0000-0000-000000000000}"/>
          </ac:picMkLst>
        </pc:picChg>
        <pc:picChg chg="add">
          <ac:chgData name="Bekah Troutman" userId="76693fbc-6f08-4fe5-b0b5-9833ad70bad8" providerId="ADAL" clId="{087952EA-27FE-4659-A810-2A359B7CF2C2}" dt="2017-10-16T16:52:54.709" v="10" actId="1076"/>
          <ac:picMkLst>
            <pc:docMk/>
            <pc:sldMk cId="1686951320" sldId="331"/>
            <ac:picMk id="7" creationId="{8C36ADC5-4CA2-4C33-8B73-221362107B4A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2:59.261" v="12" actId="1076"/>
        <pc:sldMkLst>
          <pc:docMk/>
          <pc:sldMk cId="725837965" sldId="332"/>
        </pc:sldMkLst>
        <pc:picChg chg="del">
          <ac:chgData name="Bekah Troutman" userId="76693fbc-6f08-4fe5-b0b5-9833ad70bad8" providerId="ADAL" clId="{087952EA-27FE-4659-A810-2A359B7CF2C2}" dt="2017-10-16T16:52:57.772" v="11" actId="478"/>
          <ac:picMkLst>
            <pc:docMk/>
            <pc:sldMk cId="725837965" sldId="332"/>
            <ac:picMk id="5" creationId="{00000000-0000-0000-0000-000000000000}"/>
          </ac:picMkLst>
        </pc:picChg>
        <pc:picChg chg="add">
          <ac:chgData name="Bekah Troutman" userId="76693fbc-6f08-4fe5-b0b5-9833ad70bad8" providerId="ADAL" clId="{087952EA-27FE-4659-A810-2A359B7CF2C2}" dt="2017-10-16T16:52:59.261" v="12" actId="1076"/>
          <ac:picMkLst>
            <pc:docMk/>
            <pc:sldMk cId="725837965" sldId="332"/>
            <ac:picMk id="6" creationId="{0266780F-26C2-49F2-8F56-A3E599A9101B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3:03.638" v="14" actId="1076"/>
        <pc:sldMkLst>
          <pc:docMk/>
          <pc:sldMk cId="1001665645" sldId="333"/>
        </pc:sldMkLst>
        <pc:picChg chg="del">
          <ac:chgData name="Bekah Troutman" userId="76693fbc-6f08-4fe5-b0b5-9833ad70bad8" providerId="ADAL" clId="{087952EA-27FE-4659-A810-2A359B7CF2C2}" dt="2017-10-16T16:53:03.402" v="13" actId="478"/>
          <ac:picMkLst>
            <pc:docMk/>
            <pc:sldMk cId="1001665645" sldId="333"/>
            <ac:picMk id="3" creationId="{00000000-0000-0000-0000-000000000000}"/>
          </ac:picMkLst>
        </pc:picChg>
        <pc:picChg chg="add">
          <ac:chgData name="Bekah Troutman" userId="76693fbc-6f08-4fe5-b0b5-9833ad70bad8" providerId="ADAL" clId="{087952EA-27FE-4659-A810-2A359B7CF2C2}" dt="2017-10-16T16:53:03.638" v="14" actId="1076"/>
          <ac:picMkLst>
            <pc:docMk/>
            <pc:sldMk cId="1001665645" sldId="333"/>
            <ac:picMk id="4" creationId="{3184B1EE-1887-4555-9444-E89FB7D70A75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3:06.576" v="16" actId="1076"/>
        <pc:sldMkLst>
          <pc:docMk/>
          <pc:sldMk cId="863928304" sldId="334"/>
        </pc:sldMkLst>
        <pc:picChg chg="del">
          <ac:chgData name="Bekah Troutman" userId="76693fbc-6f08-4fe5-b0b5-9833ad70bad8" providerId="ADAL" clId="{087952EA-27FE-4659-A810-2A359B7CF2C2}" dt="2017-10-16T16:53:06.096" v="15" actId="478"/>
          <ac:picMkLst>
            <pc:docMk/>
            <pc:sldMk cId="863928304" sldId="334"/>
            <ac:picMk id="5" creationId="{00000000-0000-0000-0000-000000000000}"/>
          </ac:picMkLst>
        </pc:picChg>
        <pc:picChg chg="add">
          <ac:chgData name="Bekah Troutman" userId="76693fbc-6f08-4fe5-b0b5-9833ad70bad8" providerId="ADAL" clId="{087952EA-27FE-4659-A810-2A359B7CF2C2}" dt="2017-10-16T16:53:06.576" v="16" actId="1076"/>
          <ac:picMkLst>
            <pc:docMk/>
            <pc:sldMk cId="863928304" sldId="334"/>
            <ac:picMk id="6" creationId="{C7BDB125-AC00-4FE5-AA96-6FC9DC10E03B}"/>
          </ac:picMkLst>
        </pc:picChg>
      </pc:sldChg>
      <pc:sldChg chg="addSp delSp delAnim">
        <pc:chgData name="Bekah Troutman" userId="76693fbc-6f08-4fe5-b0b5-9833ad70bad8" providerId="ADAL" clId="{087952EA-27FE-4659-A810-2A359B7CF2C2}" dt="2017-10-16T16:53:10.210" v="18" actId="1076"/>
        <pc:sldMkLst>
          <pc:docMk/>
          <pc:sldMk cId="477679650" sldId="335"/>
        </pc:sldMkLst>
        <pc:picChg chg="del">
          <ac:chgData name="Bekah Troutman" userId="76693fbc-6f08-4fe5-b0b5-9833ad70bad8" providerId="ADAL" clId="{087952EA-27FE-4659-A810-2A359B7CF2C2}" dt="2017-10-16T16:53:09.969" v="17" actId="478"/>
          <ac:picMkLst>
            <pc:docMk/>
            <pc:sldMk cId="477679650" sldId="335"/>
            <ac:picMk id="5" creationId="{00000000-0000-0000-0000-000000000000}"/>
          </ac:picMkLst>
        </pc:picChg>
        <pc:picChg chg="add">
          <ac:chgData name="Bekah Troutman" userId="76693fbc-6f08-4fe5-b0b5-9833ad70bad8" providerId="ADAL" clId="{087952EA-27FE-4659-A810-2A359B7CF2C2}" dt="2017-10-16T16:53:10.210" v="18" actId="1076"/>
          <ac:picMkLst>
            <pc:docMk/>
            <pc:sldMk cId="477679650" sldId="335"/>
            <ac:picMk id="6" creationId="{2FAA93E8-C107-4242-8DBF-DA17DB634048}"/>
          </ac:picMkLst>
        </pc:picChg>
      </pc:sldChg>
    </pc:docChg>
  </pc:docChgLst>
  <pc:docChgLst>
    <pc:chgData name="Victoria Forlini" userId="af864c00-f3dd-45fb-8bd6-56b92ade3fc8" providerId="ADAL" clId="{1C177067-B5BF-4326-A551-2D19F35DAA2E}"/>
    <pc:docChg chg="undo custSel addSld delSld modSld">
      <pc:chgData name="Victoria Forlini" userId="af864c00-f3dd-45fb-8bd6-56b92ade3fc8" providerId="ADAL" clId="{1C177067-B5BF-4326-A551-2D19F35DAA2E}" dt="2017-10-24T13:36:16.466" v="632" actId="1036"/>
      <pc:docMkLst>
        <pc:docMk/>
      </pc:docMkLst>
      <pc:sldChg chg="addSp del">
        <pc:chgData name="Victoria Forlini" userId="af864c00-f3dd-45fb-8bd6-56b92ade3fc8" providerId="ADAL" clId="{1C177067-B5BF-4326-A551-2D19F35DAA2E}" dt="2017-10-24T13:07:55.436" v="213" actId="2696"/>
        <pc:sldMkLst>
          <pc:docMk/>
          <pc:sldMk cId="612763724" sldId="256"/>
        </pc:sldMkLst>
        <pc:picChg chg="add">
          <ac:chgData name="Victoria Forlini" userId="af864c00-f3dd-45fb-8bd6-56b92ade3fc8" providerId="ADAL" clId="{1C177067-B5BF-4326-A551-2D19F35DAA2E}" dt="2017-10-24T13:00:53.896" v="0" actId="2696"/>
          <ac:picMkLst>
            <pc:docMk/>
            <pc:sldMk cId="612763724" sldId="256"/>
            <ac:picMk id="1026" creationId="{8D953A57-F4F7-4D1E-8162-7EDBC4852687}"/>
          </ac:picMkLst>
        </pc:picChg>
      </pc:sldChg>
      <pc:sldChg chg="modSp">
        <pc:chgData name="Victoria Forlini" userId="af864c00-f3dd-45fb-8bd6-56b92ade3fc8" providerId="ADAL" clId="{1C177067-B5BF-4326-A551-2D19F35DAA2E}" dt="2017-10-24T13:22:06.680" v="306" actId="14100"/>
        <pc:sldMkLst>
          <pc:docMk/>
          <pc:sldMk cId="2858468642" sldId="320"/>
        </pc:sldMkLst>
        <pc:spChg chg="mod">
          <ac:chgData name="Victoria Forlini" userId="af864c00-f3dd-45fb-8bd6-56b92ade3fc8" providerId="ADAL" clId="{1C177067-B5BF-4326-A551-2D19F35DAA2E}" dt="2017-10-24T13:22:06.680" v="306" actId="14100"/>
          <ac:spMkLst>
            <pc:docMk/>
            <pc:sldMk cId="2858468642" sldId="320"/>
            <ac:spMk id="3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24:29.237" v="381" actId="20577"/>
        <pc:sldMkLst>
          <pc:docMk/>
          <pc:sldMk cId="746675756" sldId="324"/>
        </pc:sldMkLst>
        <pc:spChg chg="mod">
          <ac:chgData name="Victoria Forlini" userId="af864c00-f3dd-45fb-8bd6-56b92ade3fc8" providerId="ADAL" clId="{1C177067-B5BF-4326-A551-2D19F35DAA2E}" dt="2017-10-24T13:23:48.791" v="369" actId="14100"/>
          <ac:spMkLst>
            <pc:docMk/>
            <pc:sldMk cId="746675756" sldId="324"/>
            <ac:spMk id="2" creationId="{00000000-0000-0000-0000-000000000000}"/>
          </ac:spMkLst>
        </pc:spChg>
        <pc:spChg chg="mod">
          <ac:chgData name="Victoria Forlini" userId="af864c00-f3dd-45fb-8bd6-56b92ade3fc8" providerId="ADAL" clId="{1C177067-B5BF-4326-A551-2D19F35DAA2E}" dt="2017-10-24T13:24:29.237" v="381" actId="20577"/>
          <ac:spMkLst>
            <pc:docMk/>
            <pc:sldMk cId="746675756" sldId="324"/>
            <ac:spMk id="3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24:47.808" v="382" actId="115"/>
        <pc:sldMkLst>
          <pc:docMk/>
          <pc:sldMk cId="3287783468" sldId="325"/>
        </pc:sldMkLst>
        <pc:spChg chg="mod">
          <ac:chgData name="Victoria Forlini" userId="af864c00-f3dd-45fb-8bd6-56b92ade3fc8" providerId="ADAL" clId="{1C177067-B5BF-4326-A551-2D19F35DAA2E}" dt="2017-10-24T13:24:47.808" v="382" actId="115"/>
          <ac:spMkLst>
            <pc:docMk/>
            <pc:sldMk cId="3287783468" sldId="325"/>
            <ac:spMk id="3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26:59.990" v="447" actId="1036"/>
        <pc:sldMkLst>
          <pc:docMk/>
          <pc:sldMk cId="2446902221" sldId="328"/>
        </pc:sldMkLst>
        <pc:spChg chg="mod">
          <ac:chgData name="Victoria Forlini" userId="af864c00-f3dd-45fb-8bd6-56b92ade3fc8" providerId="ADAL" clId="{1C177067-B5BF-4326-A551-2D19F35DAA2E}" dt="2017-10-24T13:26:59.990" v="447" actId="1036"/>
          <ac:spMkLst>
            <pc:docMk/>
            <pc:sldMk cId="2446902221" sldId="328"/>
            <ac:spMk id="4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27:14.299" v="485" actId="1036"/>
        <pc:sldMkLst>
          <pc:docMk/>
          <pc:sldMk cId="2044810764" sldId="329"/>
        </pc:sldMkLst>
        <pc:spChg chg="mod">
          <ac:chgData name="Victoria Forlini" userId="af864c00-f3dd-45fb-8bd6-56b92ade3fc8" providerId="ADAL" clId="{1C177067-B5BF-4326-A551-2D19F35DAA2E}" dt="2017-10-24T13:27:14.299" v="485" actId="1036"/>
          <ac:spMkLst>
            <pc:docMk/>
            <pc:sldMk cId="2044810764" sldId="329"/>
            <ac:spMk id="3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27:27.025" v="490" actId="20577"/>
        <pc:sldMkLst>
          <pc:docMk/>
          <pc:sldMk cId="2191149053" sldId="330"/>
        </pc:sldMkLst>
        <pc:spChg chg="mod">
          <ac:chgData name="Victoria Forlini" userId="af864c00-f3dd-45fb-8bd6-56b92ade3fc8" providerId="ADAL" clId="{1C177067-B5BF-4326-A551-2D19F35DAA2E}" dt="2017-10-24T13:27:27.025" v="490" actId="20577"/>
          <ac:spMkLst>
            <pc:docMk/>
            <pc:sldMk cId="2191149053" sldId="330"/>
            <ac:spMk id="2" creationId="{00000000-0000-0000-0000-000000000000}"/>
          </ac:spMkLst>
        </pc:spChg>
      </pc:sldChg>
      <pc:sldChg chg="modSp">
        <pc:chgData name="Victoria Forlini" userId="af864c00-f3dd-45fb-8bd6-56b92ade3fc8" providerId="ADAL" clId="{1C177067-B5BF-4326-A551-2D19F35DAA2E}" dt="2017-10-24T13:36:16.466" v="632" actId="1036"/>
        <pc:sldMkLst>
          <pc:docMk/>
          <pc:sldMk cId="1181635659" sldId="346"/>
        </pc:sldMkLst>
        <pc:spChg chg="mod">
          <ac:chgData name="Victoria Forlini" userId="af864c00-f3dd-45fb-8bd6-56b92ade3fc8" providerId="ADAL" clId="{1C177067-B5BF-4326-A551-2D19F35DAA2E}" dt="2017-10-24T13:36:16.466" v="632" actId="1036"/>
          <ac:spMkLst>
            <pc:docMk/>
            <pc:sldMk cId="1181635659" sldId="346"/>
            <ac:spMk id="2" creationId="{00000000-0000-0000-0000-000000000000}"/>
          </ac:spMkLst>
        </pc:spChg>
        <pc:spChg chg="mod">
          <ac:chgData name="Victoria Forlini" userId="af864c00-f3dd-45fb-8bd6-56b92ade3fc8" providerId="ADAL" clId="{1C177067-B5BF-4326-A551-2D19F35DAA2E}" dt="2017-10-24T13:35:50.946" v="591" actId="1036"/>
          <ac:spMkLst>
            <pc:docMk/>
            <pc:sldMk cId="1181635659" sldId="346"/>
            <ac:spMk id="3" creationId="{00000000-0000-0000-0000-000000000000}"/>
          </ac:spMkLst>
        </pc:spChg>
        <pc:graphicFrameChg chg="mod">
          <ac:chgData name="Victoria Forlini" userId="af864c00-f3dd-45fb-8bd6-56b92ade3fc8" providerId="ADAL" clId="{1C177067-B5BF-4326-A551-2D19F35DAA2E}" dt="2017-10-24T13:35:56.129" v="596" actId="1036"/>
          <ac:graphicFrameMkLst>
            <pc:docMk/>
            <pc:sldMk cId="1181635659" sldId="346"/>
            <ac:graphicFrameMk id="4" creationId="{1700237F-0891-47C3-B082-2703E3A0E61E}"/>
          </ac:graphicFrameMkLst>
        </pc:graphicFrameChg>
      </pc:sldChg>
      <pc:sldChg chg="modSp setBg">
        <pc:chgData name="Victoria Forlini" userId="af864c00-f3dd-45fb-8bd6-56b92ade3fc8" providerId="ADAL" clId="{1C177067-B5BF-4326-A551-2D19F35DAA2E}" dt="2017-10-24T13:28:30.390" v="551" actId="1036"/>
        <pc:sldMkLst>
          <pc:docMk/>
          <pc:sldMk cId="2137023653" sldId="347"/>
        </pc:sldMkLst>
        <pc:spChg chg="mod">
          <ac:chgData name="Victoria Forlini" userId="af864c00-f3dd-45fb-8bd6-56b92ade3fc8" providerId="ADAL" clId="{1C177067-B5BF-4326-A551-2D19F35DAA2E}" dt="2017-10-24T13:19:29.071" v="235" actId="20577"/>
          <ac:spMkLst>
            <pc:docMk/>
            <pc:sldMk cId="2137023653" sldId="347"/>
            <ac:spMk id="2" creationId="{00000000-0000-0000-0000-000000000000}"/>
          </ac:spMkLst>
        </pc:spChg>
      </pc:sldChg>
      <pc:sldChg chg="del">
        <pc:chgData name="Victoria Forlini" userId="af864c00-f3dd-45fb-8bd6-56b92ade3fc8" providerId="ADAL" clId="{1C177067-B5BF-4326-A551-2D19F35DAA2E}" dt="2017-10-24T13:19:42.386" v="236" actId="2696"/>
        <pc:sldMkLst>
          <pc:docMk/>
          <pc:sldMk cId="94882406" sldId="348"/>
        </pc:sldMkLst>
      </pc:sldChg>
      <pc:sldChg chg="addSp delSp modSp mod setBg setClrOvrMap">
        <pc:chgData name="Victoria Forlini" userId="af864c00-f3dd-45fb-8bd6-56b92ade3fc8" providerId="ADAL" clId="{1C177067-B5BF-4326-A551-2D19F35DAA2E}" dt="2017-10-24T13:18:00.260" v="221" actId="27614"/>
        <pc:sldMkLst>
          <pc:docMk/>
          <pc:sldMk cId="2172201842" sldId="351"/>
        </pc:sldMkLst>
        <pc:spChg chg="mod ord">
          <ac:chgData name="Victoria Forlini" userId="af864c00-f3dd-45fb-8bd6-56b92ade3fc8" providerId="ADAL" clId="{1C177067-B5BF-4326-A551-2D19F35DAA2E}" dt="2017-10-24T13:14:08.093" v="220" actId="26606"/>
          <ac:spMkLst>
            <pc:docMk/>
            <pc:sldMk cId="2172201842" sldId="351"/>
            <ac:spMk id="3" creationId="{00000000-0000-0000-0000-000000000000}"/>
          </ac:spMkLst>
        </pc:spChg>
        <pc:picChg chg="del">
          <ac:chgData name="Victoria Forlini" userId="af864c00-f3dd-45fb-8bd6-56b92ade3fc8" providerId="ADAL" clId="{1C177067-B5BF-4326-A551-2D19F35DAA2E}" dt="2017-10-24T13:10:39.357" v="214" actId="478"/>
          <ac:picMkLst>
            <pc:docMk/>
            <pc:sldMk cId="2172201842" sldId="351"/>
            <ac:picMk id="2" creationId="{00000000-0000-0000-0000-000000000000}"/>
          </ac:picMkLst>
        </pc:picChg>
        <pc:picChg chg="add mod">
          <ac:chgData name="Victoria Forlini" userId="af864c00-f3dd-45fb-8bd6-56b92ade3fc8" providerId="ADAL" clId="{1C177067-B5BF-4326-A551-2D19F35DAA2E}" dt="2017-10-24T13:18:00.260" v="221" actId="27614"/>
          <ac:picMkLst>
            <pc:docMk/>
            <pc:sldMk cId="2172201842" sldId="351"/>
            <ac:picMk id="4" creationId="{4E7F9A35-1968-43AB-800D-0F9685ECE28C}"/>
          </ac:picMkLst>
        </pc:picChg>
        <pc:cxnChg chg="del">
          <ac:chgData name="Victoria Forlini" userId="af864c00-f3dd-45fb-8bd6-56b92ade3fc8" providerId="ADAL" clId="{1C177067-B5BF-4326-A551-2D19F35DAA2E}" dt="2017-10-24T13:14:08.093" v="220" actId="26606"/>
          <ac:cxnSpMkLst>
            <pc:docMk/>
            <pc:sldMk cId="2172201842" sldId="351"/>
            <ac:cxnSpMk id="8" creationId="{E126E481-B945-4179-BD79-05E96E9B29E1}"/>
          </ac:cxnSpMkLst>
        </pc:cxnChg>
      </pc:sldChg>
      <pc:sldChg chg="add del">
        <pc:chgData name="Victoria Forlini" userId="af864c00-f3dd-45fb-8bd6-56b92ade3fc8" providerId="ADAL" clId="{1C177067-B5BF-4326-A551-2D19F35DAA2E}" dt="2017-10-24T13:02:56.246" v="3" actId="2696"/>
        <pc:sldMkLst>
          <pc:docMk/>
          <pc:sldMk cId="3077141437" sldId="353"/>
        </pc:sldMkLst>
      </pc:sldChg>
      <pc:sldChg chg="add del">
        <pc:chgData name="Victoria Forlini" userId="af864c00-f3dd-45fb-8bd6-56b92ade3fc8" providerId="ADAL" clId="{1C177067-B5BF-4326-A551-2D19F35DAA2E}" dt="2017-10-24T13:07:51.591" v="212" actId="2696"/>
        <pc:sldMkLst>
          <pc:docMk/>
          <pc:sldMk cId="2554915974" sldId="354"/>
        </pc:sldMkLst>
      </pc:sldChg>
      <pc:sldChg chg="modSp add">
        <pc:chgData name="Victoria Forlini" userId="af864c00-f3dd-45fb-8bd6-56b92ade3fc8" providerId="ADAL" clId="{1C177067-B5BF-4326-A551-2D19F35DAA2E}" dt="2017-10-24T13:06:44.970" v="211" actId="1038"/>
        <pc:sldMkLst>
          <pc:docMk/>
          <pc:sldMk cId="3077141437" sldId="355"/>
        </pc:sldMkLst>
        <pc:spChg chg="mod">
          <ac:chgData name="Victoria Forlini" userId="af864c00-f3dd-45fb-8bd6-56b92ade3fc8" providerId="ADAL" clId="{1C177067-B5BF-4326-A551-2D19F35DAA2E}" dt="2017-10-24T13:06:44.970" v="211" actId="1038"/>
          <ac:spMkLst>
            <pc:docMk/>
            <pc:sldMk cId="3077141437" sldId="355"/>
            <ac:spMk id="2" creationId="{00000000-0000-0000-0000-000000000000}"/>
          </ac:spMkLst>
        </pc:spChg>
        <pc:spChg chg="mod">
          <ac:chgData name="Victoria Forlini" userId="af864c00-f3dd-45fb-8bd6-56b92ade3fc8" providerId="ADAL" clId="{1C177067-B5BF-4326-A551-2D19F35DAA2E}" dt="2017-10-24T13:05:55.658" v="143" actId="255"/>
          <ac:spMkLst>
            <pc:docMk/>
            <pc:sldMk cId="3077141437" sldId="355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27FF8-9E2D-F647-8634-FBAFE18014B3}" type="datetimeFigureOut">
              <a:rPr lang="en-US" smtClean="0"/>
              <a:pPr/>
              <a:t>12/11/2017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FDB45-E57C-334A-8658-B1D0E569B0F7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47697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E8D984-062A-4AB8-8E69-71E6A199C40D}" type="slidenum">
              <a:rPr lang="it-IT" smtClean="0"/>
              <a:pPr/>
              <a:t>1</a:t>
            </a:fld>
            <a:endParaRPr lang="it-IT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EC3DCE6-1C1B-4E50-A0DF-4CAA51F503C4}" type="slidenum">
              <a:rPr lang="it-IT" smtClean="0"/>
              <a:pPr>
                <a:defRPr/>
              </a:pPr>
              <a:t>8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2930408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6455"/>
            <a:ext cx="12192000" cy="686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26"/>
          <p:cNvSpPr>
            <a:spLocks noChangeShapeType="1"/>
          </p:cNvSpPr>
          <p:nvPr userDrawn="1"/>
        </p:nvSpPr>
        <p:spPr bwMode="auto">
          <a:xfrm rot="180000">
            <a:off x="71825" y="-24"/>
            <a:ext cx="50769" cy="1000132"/>
          </a:xfrm>
          <a:prstGeom prst="line">
            <a:avLst/>
          </a:prstGeom>
          <a:noFill/>
          <a:ln w="1905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87" y="10716"/>
            <a:ext cx="754138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asellaDiTesto 9"/>
          <p:cNvSpPr txBox="1"/>
          <p:nvPr userDrawn="1"/>
        </p:nvSpPr>
        <p:spPr>
          <a:xfrm>
            <a:off x="3866868" y="176697"/>
            <a:ext cx="2644585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i="0" u="none" dirty="0" smtClean="0"/>
              <a:t>AGU 2015 Fall Meeting</a:t>
            </a:r>
            <a:br>
              <a:rPr lang="en-US" sz="1400" b="1" i="0" u="none" dirty="0" smtClean="0"/>
            </a:br>
            <a:r>
              <a:rPr lang="en-US" sz="1400" b="1" i="0" u="none" dirty="0" smtClean="0"/>
              <a:t> </a:t>
            </a:r>
            <a:r>
              <a:rPr lang="en-US" sz="1400" u="none" dirty="0" smtClean="0"/>
              <a:t>H42F: Recent Advances in the Hydrologic </a:t>
            </a:r>
            <a:r>
              <a:rPr lang="en-US" sz="1400" u="none" dirty="0" smtClean="0"/>
              <a:t>Sciences</a:t>
            </a:r>
            <a:endParaRPr lang="it-IT" sz="1400" b="1" i="0" u="none" dirty="0"/>
          </a:p>
        </p:txBody>
      </p:sp>
      <p:pic>
        <p:nvPicPr>
          <p:cNvPr id="11" name="Immagine 10" descr="logo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7407668" y="192908"/>
            <a:ext cx="2946796" cy="817025"/>
          </a:xfrm>
          <a:prstGeom prst="rect">
            <a:avLst/>
          </a:prstGeom>
        </p:spPr>
      </p:pic>
      <p:sp>
        <p:nvSpPr>
          <p:cNvPr id="12" name="CasellaDiTesto 11"/>
          <p:cNvSpPr txBox="1"/>
          <p:nvPr userDrawn="1"/>
        </p:nvSpPr>
        <p:spPr>
          <a:xfrm>
            <a:off x="2727412" y="6623549"/>
            <a:ext cx="6741333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000" b="1" u="none" dirty="0" err="1" smtClean="0"/>
              <a:t>This</a:t>
            </a:r>
            <a:r>
              <a:rPr lang="it-IT" sz="1000" b="1" u="none" dirty="0" smtClean="0"/>
              <a:t> </a:t>
            </a:r>
            <a:r>
              <a:rPr lang="it-IT" sz="1000" b="1" u="none" dirty="0" err="1" smtClean="0"/>
              <a:t>presentation</a:t>
            </a:r>
            <a:r>
              <a:rPr lang="it-IT" sz="1000" b="1" u="none" dirty="0" smtClean="0"/>
              <a:t> </a:t>
            </a:r>
            <a:r>
              <a:rPr lang="it-IT" sz="1000" b="1" u="none" dirty="0" err="1" smtClean="0"/>
              <a:t>is</a:t>
            </a:r>
            <a:r>
              <a:rPr lang="it-IT" sz="1000" b="1" u="none" baseline="0" dirty="0" smtClean="0"/>
              <a:t> </a:t>
            </a:r>
            <a:r>
              <a:rPr lang="it-IT" sz="1000" b="1" u="none" baseline="0" dirty="0" err="1" smtClean="0"/>
              <a:t>available</a:t>
            </a:r>
            <a:r>
              <a:rPr lang="it-IT" sz="1000" b="1" u="none" baseline="0" dirty="0" smtClean="0"/>
              <a:t> </a:t>
            </a:r>
            <a:r>
              <a:rPr lang="it-IT" sz="1000" b="1" u="none" dirty="0" smtClean="0"/>
              <a:t>at the web </a:t>
            </a:r>
            <a:r>
              <a:rPr lang="it-IT" sz="1000" b="1" u="none" dirty="0" err="1" smtClean="0"/>
              <a:t>address</a:t>
            </a:r>
            <a:r>
              <a:rPr lang="it-IT" sz="1000" b="1" u="none" dirty="0" smtClean="0"/>
              <a:t> http</a:t>
            </a:r>
            <a:r>
              <a:rPr lang="it-IT" sz="1000" b="1" u="none" dirty="0"/>
              <a:t>://</a:t>
            </a:r>
            <a:r>
              <a:rPr lang="it-IT" sz="1000" b="1" u="none" dirty="0" smtClean="0"/>
              <a:t>www.albertomontanari.it – E-mail</a:t>
            </a:r>
            <a:r>
              <a:rPr lang="it-IT" sz="1000" b="1" u="none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alberto.montanari@unibo.it</a:t>
            </a:r>
          </a:p>
        </p:txBody>
      </p:sp>
      <p:sp>
        <p:nvSpPr>
          <p:cNvPr id="14" name="CasellaDiTesto 13"/>
          <p:cNvSpPr txBox="1"/>
          <p:nvPr userDrawn="1"/>
        </p:nvSpPr>
        <p:spPr>
          <a:xfrm>
            <a:off x="1219197" y="246742"/>
            <a:ext cx="2917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Alma Mater </a:t>
            </a:r>
            <a:r>
              <a:rPr lang="it-IT" sz="1400" dirty="0" err="1" smtClean="0"/>
              <a:t>Studiorum</a:t>
            </a:r>
            <a:endParaRPr lang="it-IT" sz="1400" dirty="0" smtClean="0"/>
          </a:p>
          <a:p>
            <a:r>
              <a:rPr lang="it-IT" sz="1400" dirty="0" err="1" smtClean="0"/>
              <a:t>University</a:t>
            </a:r>
            <a:r>
              <a:rPr lang="it-IT" sz="1400" dirty="0" smtClean="0"/>
              <a:t> </a:t>
            </a:r>
            <a:r>
              <a:rPr lang="it-IT" sz="1400" dirty="0" err="1" smtClean="0"/>
              <a:t>of</a:t>
            </a:r>
            <a:r>
              <a:rPr lang="it-IT" sz="1400" dirty="0" smtClean="0"/>
              <a:t> Bologna</a:t>
            </a:r>
            <a:endParaRPr lang="it-IT" sz="140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Option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6455"/>
            <a:ext cx="12192000" cy="686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Line 26"/>
          <p:cNvSpPr>
            <a:spLocks noChangeShapeType="1"/>
          </p:cNvSpPr>
          <p:nvPr userDrawn="1"/>
        </p:nvSpPr>
        <p:spPr bwMode="auto">
          <a:xfrm rot="180000">
            <a:off x="71825" y="-24"/>
            <a:ext cx="50769" cy="1000132"/>
          </a:xfrm>
          <a:prstGeom prst="line">
            <a:avLst/>
          </a:prstGeom>
          <a:noFill/>
          <a:ln w="190500">
            <a:solidFill>
              <a:srgbClr val="CC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it-IT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1487" y="10716"/>
            <a:ext cx="754138" cy="9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CasellaDiTesto 11"/>
          <p:cNvSpPr txBox="1"/>
          <p:nvPr userDrawn="1"/>
        </p:nvSpPr>
        <p:spPr>
          <a:xfrm>
            <a:off x="2727412" y="6623549"/>
            <a:ext cx="6741333" cy="2462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it-IT" sz="1000" b="1" u="none" dirty="0" err="1" smtClean="0"/>
              <a:t>This</a:t>
            </a:r>
            <a:r>
              <a:rPr lang="it-IT" sz="1000" b="1" u="none" dirty="0" smtClean="0"/>
              <a:t> </a:t>
            </a:r>
            <a:r>
              <a:rPr lang="it-IT" sz="1000" b="1" u="none" dirty="0" err="1" smtClean="0"/>
              <a:t>presentation</a:t>
            </a:r>
            <a:r>
              <a:rPr lang="it-IT" sz="1000" b="1" u="none" dirty="0" smtClean="0"/>
              <a:t> </a:t>
            </a:r>
            <a:r>
              <a:rPr lang="it-IT" sz="1000" b="1" u="none" dirty="0" err="1" smtClean="0"/>
              <a:t>is</a:t>
            </a:r>
            <a:r>
              <a:rPr lang="it-IT" sz="1000" b="1" u="none" baseline="0" dirty="0" smtClean="0"/>
              <a:t> </a:t>
            </a:r>
            <a:r>
              <a:rPr lang="it-IT" sz="1000" b="1" u="none" baseline="0" dirty="0" err="1" smtClean="0"/>
              <a:t>available</a:t>
            </a:r>
            <a:r>
              <a:rPr lang="it-IT" sz="1000" b="1" u="none" baseline="0" dirty="0" smtClean="0"/>
              <a:t> </a:t>
            </a:r>
            <a:r>
              <a:rPr lang="it-IT" sz="1000" b="1" u="none" dirty="0" smtClean="0"/>
              <a:t>at the web </a:t>
            </a:r>
            <a:r>
              <a:rPr lang="it-IT" sz="1000" b="1" u="none" dirty="0" err="1" smtClean="0"/>
              <a:t>address</a:t>
            </a:r>
            <a:r>
              <a:rPr lang="it-IT" sz="1000" b="1" u="none" dirty="0" smtClean="0"/>
              <a:t> http</a:t>
            </a:r>
            <a:r>
              <a:rPr lang="it-IT" sz="1000" b="1" u="none" dirty="0"/>
              <a:t>://</a:t>
            </a:r>
            <a:r>
              <a:rPr lang="it-IT" sz="1000" b="1" u="none" dirty="0" smtClean="0"/>
              <a:t>www.albertomontanari.it – E-mail</a:t>
            </a:r>
            <a:r>
              <a:rPr lang="it-IT" sz="1000" b="1" u="none" kern="1200" dirty="0" smtClean="0">
                <a:solidFill>
                  <a:schemeClr val="tx1"/>
                </a:solidFill>
                <a:latin typeface="Arial" charset="0"/>
                <a:ea typeface="+mn-ea"/>
                <a:cs typeface="+mn-cs"/>
              </a:rPr>
              <a:t>: alberto.montanari@unibo.it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419" y="447524"/>
            <a:ext cx="10582527" cy="970114"/>
          </a:xfrm>
        </p:spPr>
        <p:txBody>
          <a:bodyPr>
            <a:normAutofit/>
          </a:bodyPr>
          <a:lstStyle>
            <a:lvl1pPr algn="l">
              <a:defRPr sz="4000">
                <a:solidFill>
                  <a:srgbClr val="122F5E"/>
                </a:solidFill>
                <a:latin typeface="Franklin Gothic Medium"/>
                <a:cs typeface="Franklin Gothic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1419" y="1417639"/>
            <a:ext cx="10582528" cy="4708525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/>
                <a:cs typeface="Franklin Gothic Book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/>
                <a:cs typeface="Franklin Gothic Book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/>
                <a:cs typeface="Franklin Gothic Book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/>
                <a:cs typeface="Franklin Gothic Book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Franklin Gothic Book"/>
                <a:cs typeface="Franklin Gothic Boo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1220" y="6356351"/>
            <a:ext cx="2844800" cy="365125"/>
          </a:xfrm>
        </p:spPr>
        <p:txBody>
          <a:bodyPr/>
          <a:lstStyle>
            <a:lvl1pPr algn="l">
              <a:defRPr/>
            </a:lvl1pPr>
          </a:lstStyle>
          <a:p>
            <a:fld id="{F44F923B-FC71-9144-8FBA-BE66D401AE12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83507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61B85-93D3-564F-87C3-3392DEB2E498}" type="datetime1">
              <a:rPr lang="x-none" smtClean="0"/>
              <a:pPr/>
              <a:t>11/12/2017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4F923B-FC71-9144-8FBA-BE66D401AE12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6877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8" r:id="rId2"/>
    <p:sldLayoutId id="2147483697" r:id="rId3"/>
    <p:sldLayoutId id="2147483699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342882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62" indent="-257162" algn="l" defTabSz="342882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185" indent="-214303" algn="l" defTabSz="342882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8" indent="-171442" algn="l" defTabSz="342882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1" indent="-171442" algn="l" defTabSz="342882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3" indent="-171442" algn="l" defTabSz="342882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7" indent="-171442" algn="l" defTabSz="34288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34288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34288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6" indent="-171442" algn="l" defTabSz="342882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defTabSz="342882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bertomontanari.it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43" y="1150383"/>
            <a:ext cx="12192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</a:rPr>
              <a:t>H42F-01: </a:t>
            </a:r>
            <a:r>
              <a:rPr lang="en-US" sz="32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Recent breakthroughs </a:t>
            </a:r>
            <a:endParaRPr lang="en-US" sz="32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/>
            <a:r>
              <a:rPr lang="en-US" sz="32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and </a:t>
            </a:r>
            <a:r>
              <a:rPr lang="en-US" sz="32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themes in hydrology, </a:t>
            </a:r>
            <a:endParaRPr lang="en-US" sz="32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  <a:p>
            <a:pPr algn="ctr"/>
            <a:r>
              <a:rPr lang="en-US" sz="32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from </a:t>
            </a:r>
            <a:r>
              <a:rPr lang="en-US" sz="32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climate to the water-food-energy nexus </a:t>
            </a:r>
            <a:endParaRPr lang="zh-CN" altLang="it-IT" sz="32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1049097" y="4104804"/>
            <a:ext cx="10014703" cy="1384995"/>
          </a:xfrm>
          <a:prstGeom prst="rect">
            <a:avLst/>
          </a:prstGeom>
          <a:noFill/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400" b="1" u="none" dirty="0" err="1" smtClean="0"/>
              <a:t>Presentation</a:t>
            </a:r>
            <a:r>
              <a:rPr lang="it-IT" sz="1400" b="1" u="none" dirty="0" smtClean="0"/>
              <a:t> </a:t>
            </a:r>
            <a:r>
              <a:rPr lang="it-IT" sz="1400" b="1" u="none" dirty="0" err="1" smtClean="0"/>
              <a:t>given</a:t>
            </a:r>
            <a:r>
              <a:rPr lang="it-IT" sz="1400" b="1" u="none" dirty="0" smtClean="0"/>
              <a:t> at AGU </a:t>
            </a:r>
            <a:r>
              <a:rPr lang="it-IT" sz="1400" b="1" u="none" dirty="0" err="1" smtClean="0"/>
              <a:t>Fall</a:t>
            </a:r>
            <a:r>
              <a:rPr lang="it-IT" sz="1400" b="1" u="none" dirty="0" smtClean="0"/>
              <a:t> Meeting </a:t>
            </a:r>
            <a:r>
              <a:rPr lang="it-IT" sz="1400" b="1" u="none" dirty="0" smtClean="0"/>
              <a:t>2017 </a:t>
            </a:r>
            <a:r>
              <a:rPr lang="it-IT" sz="1400" b="1" u="none" dirty="0" err="1" smtClean="0"/>
              <a:t>Session</a:t>
            </a:r>
            <a:r>
              <a:rPr lang="it-IT" sz="1400" b="1" u="none" dirty="0" smtClean="0"/>
              <a:t> </a:t>
            </a:r>
            <a:r>
              <a:rPr lang="en-US" sz="1400" b="1" u="none" dirty="0" smtClean="0"/>
              <a:t>H42F</a:t>
            </a:r>
            <a:r>
              <a:rPr lang="en-US" sz="1400" b="1" u="none" dirty="0" smtClean="0"/>
              <a:t/>
            </a:r>
            <a:br>
              <a:rPr lang="en-US" sz="1400" b="1" u="none" dirty="0" smtClean="0"/>
            </a:br>
            <a:r>
              <a:rPr lang="en-US" sz="1400" b="1" u="none" dirty="0" smtClean="0"/>
              <a:t>Recent Advances </a:t>
            </a:r>
            <a:r>
              <a:rPr lang="en-US" sz="1400" b="1" u="none" dirty="0" smtClean="0"/>
              <a:t>in </a:t>
            </a:r>
            <a:r>
              <a:rPr lang="en-US" sz="1400" b="1" u="none" dirty="0" smtClean="0"/>
              <a:t>the Hydrologic Sciences</a:t>
            </a:r>
            <a:endParaRPr lang="it-IT" sz="1400" b="1" u="none" dirty="0" smtClean="0"/>
          </a:p>
          <a:p>
            <a:pPr algn="ctr"/>
            <a:endParaRPr lang="it-IT" sz="1400" b="1" u="none" dirty="0" smtClean="0"/>
          </a:p>
          <a:p>
            <a:pPr algn="ctr"/>
            <a:r>
              <a:rPr lang="it-IT" sz="1400" b="1" u="none" dirty="0" smtClean="0"/>
              <a:t>Alberto Montanari</a:t>
            </a:r>
            <a:r>
              <a:rPr lang="it-IT" sz="1400" u="none" dirty="0" smtClean="0"/>
              <a:t/>
            </a:r>
            <a:br>
              <a:rPr lang="it-IT" sz="1400" u="none" dirty="0" smtClean="0"/>
            </a:br>
            <a:r>
              <a:rPr lang="it-IT" sz="1400" u="none" dirty="0" err="1" smtClean="0"/>
              <a:t>University</a:t>
            </a:r>
            <a:r>
              <a:rPr lang="it-IT" sz="1400" u="none" dirty="0" smtClean="0"/>
              <a:t> </a:t>
            </a:r>
            <a:r>
              <a:rPr lang="it-IT" sz="1400" u="none" dirty="0" err="1" smtClean="0"/>
              <a:t>of</a:t>
            </a:r>
            <a:r>
              <a:rPr lang="it-IT" sz="1400" u="none" dirty="0" smtClean="0"/>
              <a:t> Bologna</a:t>
            </a:r>
            <a:br>
              <a:rPr lang="it-IT" sz="1400" u="none" dirty="0" smtClean="0"/>
            </a:br>
            <a:r>
              <a:rPr lang="it-IT" sz="1400" u="none" dirty="0" smtClean="0"/>
              <a:t>alberto.montanari@unibo.it </a:t>
            </a:r>
            <a:r>
              <a:rPr lang="it-IT" sz="1400" u="none" dirty="0" smtClean="0">
                <a:hlinkClick r:id="rId3"/>
              </a:rPr>
              <a:t>www.albertomontanari.it</a:t>
            </a:r>
            <a:endParaRPr lang="it-IT" sz="1400" u="none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 t="3532"/>
          <a:stretch>
            <a:fillRect/>
          </a:stretch>
        </p:blipFill>
        <p:spPr bwMode="auto">
          <a:xfrm>
            <a:off x="2463575" y="2944073"/>
            <a:ext cx="7439025" cy="98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534" y="258719"/>
            <a:ext cx="10014340" cy="114300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/>
              <a:bevelB w="38100" h="38100"/>
            </a:sp3d>
          </a:bodyPr>
          <a:lstStyle/>
          <a:p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Editorial Board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  <a:t/>
            </a:r>
            <a:br>
              <a:rPr lang="en-US" b="1" dirty="0">
                <a:solidFill>
                  <a:schemeClr val="accent1">
                    <a:lumMod val="75000"/>
                  </a:schemeClr>
                </a:solidFill>
                <a:ea typeface="Calibri"/>
                <a:cs typeface="Times New Roman"/>
              </a:rPr>
            </a:br>
            <a:endParaRPr lang="en-US" b="1" dirty="0">
              <a:solidFill>
                <a:schemeClr val="accent1">
                  <a:lumMod val="75000"/>
                </a:schemeClr>
              </a:solidFill>
              <a:effectLst/>
              <a:latin typeface="Castellar" panose="020A0402060406010301" pitchFamily="18" charset="0"/>
              <a:ea typeface="Adobe Gothic Std B" pitchFamily="34" charset="-128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118600" y="2143418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Ximing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Cai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University of Illinois at Urbana-Champaign, USA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290831" y="4804835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Harihar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Rajaram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University of Colorado, Boulder, USA 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ts val="1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9473" y="202141"/>
            <a:ext cx="1441133" cy="19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10475" y="187627"/>
            <a:ext cx="1408748" cy="1913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77925" y="3527487"/>
            <a:ext cx="1817370" cy="191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46207" y="3512973"/>
            <a:ext cx="1376363" cy="1910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98382" y="898813"/>
            <a:ext cx="2085975" cy="1912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6278131" y="2143418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Günter </a:t>
            </a:r>
            <a:r>
              <a:rPr lang="en-US" sz="1600" b="1" dirty="0" err="1" smtClean="0"/>
              <a:t>Blöschl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Vienna University of Technology, Austria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182100" y="4804835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Xavier Sanchez-Vila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Polytechnic University of Catalonia,</a:t>
            </a:r>
          </a:p>
          <a:p>
            <a:pPr lvl="0" algn="ctr" defTabSz="914400">
              <a:lnSpc>
                <a:spcPts val="1500"/>
              </a:lnSpc>
            </a:pPr>
            <a:r>
              <a:rPr lang="en-US" sz="1600" noProof="0" dirty="0" smtClean="0"/>
              <a:t>Spain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3357207" y="5486993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Anna </a:t>
            </a:r>
            <a:r>
              <a:rPr lang="en-US" sz="1600" b="1" dirty="0" err="1" smtClean="0"/>
              <a:t>Michalak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Carnegie Institution for Science, Stanford, USA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3339580" y="2835101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Jean M. Bahr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University of Wisconsin–Madison, USA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625299" y="5486993"/>
            <a:ext cx="31496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D. Scott Mackay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University at Buffalo,</a:t>
            </a:r>
          </a:p>
          <a:p>
            <a:pPr lvl="0" algn="ctr" defTabSz="914400">
              <a:lnSpc>
                <a:spcPts val="1500"/>
              </a:lnSpc>
            </a:pPr>
            <a:r>
              <a:rPr lang="en-US" sz="1600" dirty="0" smtClean="0"/>
              <a:t>USA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/>
          <a:srcRect b="22677"/>
          <a:stretch>
            <a:fillRect/>
          </a:stretch>
        </p:blipFill>
        <p:spPr bwMode="auto">
          <a:xfrm>
            <a:off x="7040131" y="2827816"/>
            <a:ext cx="1644396" cy="19149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619731" y="2969614"/>
            <a:ext cx="2228850" cy="164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58170" y="890135"/>
            <a:ext cx="1660805" cy="193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Content Placeholder 2"/>
          <p:cNvSpPr txBox="1">
            <a:spLocks/>
          </p:cNvSpPr>
          <p:nvPr/>
        </p:nvSpPr>
        <p:spPr>
          <a:xfrm>
            <a:off x="993775" y="2820612"/>
            <a:ext cx="2362200" cy="74358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 defTabSz="914400">
              <a:lnSpc>
                <a:spcPts val="1500"/>
              </a:lnSpc>
            </a:pPr>
            <a:r>
              <a:rPr lang="en-US" sz="1600" b="1" dirty="0" smtClean="0"/>
              <a:t>Graham C. Sander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err="1" smtClean="0"/>
              <a:t>Loughborough</a:t>
            </a:r>
            <a:r>
              <a:rPr lang="en-US" sz="1600" dirty="0" smtClean="0"/>
              <a:t> University,</a:t>
            </a:r>
          </a:p>
          <a:p>
            <a:pPr lvl="0" algn="ctr" defTabSz="914400">
              <a:lnSpc>
                <a:spcPts val="1500"/>
              </a:lnSpc>
            </a:pPr>
            <a:r>
              <a:rPr lang="en-US" sz="1600" dirty="0" smtClean="0"/>
              <a:t>United Kingdom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Ovale 24"/>
          <p:cNvSpPr/>
          <p:nvPr/>
        </p:nvSpPr>
        <p:spPr bwMode="auto">
          <a:xfrm>
            <a:off x="6477891" y="5544461"/>
            <a:ext cx="5627014" cy="128451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5842914" y="5579095"/>
            <a:ext cx="57150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6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Thank</a:t>
            </a:r>
            <a:r>
              <a:rPr lang="it-IT" sz="6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 </a:t>
            </a:r>
            <a:r>
              <a:rPr lang="it-IT" sz="6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you</a:t>
            </a:r>
            <a:r>
              <a:rPr lang="it-IT" sz="6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!</a:t>
            </a:r>
            <a:endParaRPr lang="it-IT" sz="6000" b="1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43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132126" y="830566"/>
            <a:ext cx="152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And…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2" name="Ovale 11"/>
          <p:cNvSpPr/>
          <p:nvPr/>
        </p:nvSpPr>
        <p:spPr bwMode="auto">
          <a:xfrm>
            <a:off x="3038016" y="464461"/>
            <a:ext cx="5627014" cy="1284511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403039" y="499095"/>
            <a:ext cx="57150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it-IT" sz="6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Thank</a:t>
            </a:r>
            <a:r>
              <a:rPr lang="it-IT" sz="6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 </a:t>
            </a:r>
            <a:r>
              <a:rPr lang="it-IT" sz="6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you</a:t>
            </a:r>
            <a:r>
              <a:rPr lang="it-IT" sz="6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!</a:t>
            </a:r>
            <a:endParaRPr lang="it-IT" sz="6000" b="1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+mj-lt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8860983" y="823309"/>
            <a:ext cx="152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to…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.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5" name="Ovale 14"/>
          <p:cNvSpPr/>
          <p:nvPr/>
        </p:nvSpPr>
        <p:spPr bwMode="auto">
          <a:xfrm>
            <a:off x="2554499" y="2155345"/>
            <a:ext cx="6828977" cy="2416658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79550" y="2756034"/>
            <a:ext cx="571504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4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Associate </a:t>
            </a:r>
            <a:r>
              <a:rPr lang="it-IT" sz="4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Editors</a:t>
            </a:r>
            <a:r>
              <a:rPr lang="it-IT" sz="4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 and </a:t>
            </a:r>
            <a:r>
              <a:rPr lang="it-IT" sz="4000" b="1" u="none" kern="9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Reviewers</a:t>
            </a:r>
            <a:r>
              <a:rPr lang="it-IT" sz="4000" b="1" u="none" kern="9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Arial" pitchFamily="34" charset="0"/>
              </a:rPr>
              <a:t>!</a:t>
            </a:r>
            <a:endParaRPr lang="it-IT" sz="4000" b="1" u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  <a:reflection blurRad="6350" stA="60000" endA="900" endPos="58000" dir="5400000" sy="-100000" algn="bl" rotWithShape="0"/>
              </a:effectLst>
              <a:latin typeface="+mj-lt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2477606" y="4797332"/>
            <a:ext cx="7182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77800" indent="-177800"/>
            <a:r>
              <a:rPr lang="en-US" dirty="0" smtClean="0"/>
              <a:t>In 4 years I handled about </a:t>
            </a:r>
            <a:r>
              <a:rPr lang="en-US" dirty="0" smtClean="0"/>
              <a:t>5</a:t>
            </a:r>
            <a:r>
              <a:rPr lang="en-US" dirty="0" smtClean="0"/>
              <a:t>000 reviews. I am extremely grateful to you all!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-181973" y="67371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Keywords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of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an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editorial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experience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25707" y="1352546"/>
            <a:ext cx="476560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Interconnected, interdisciplinary </a:t>
            </a:r>
            <a:r>
              <a:rPr lang="en-US" u="none" dirty="0" smtClean="0"/>
              <a:t>research;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Widening of spatial and temporal </a:t>
            </a:r>
            <a:r>
              <a:rPr lang="en-US" u="none" dirty="0" smtClean="0"/>
              <a:t>scales;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Interactions </a:t>
            </a:r>
            <a:r>
              <a:rPr lang="en-US" u="none" dirty="0" smtClean="0"/>
              <a:t>between water, society, </a:t>
            </a:r>
            <a:r>
              <a:rPr lang="en-US" u="none" dirty="0" smtClean="0"/>
              <a:t>Earth </a:t>
            </a:r>
            <a:r>
              <a:rPr lang="en-US" u="none" dirty="0" smtClean="0"/>
              <a:t>and biological </a:t>
            </a:r>
            <a:r>
              <a:rPr lang="en-US" u="none" dirty="0" smtClean="0"/>
              <a:t>systems;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Feedbacks;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Data;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Community synthesis and models.</a:t>
            </a:r>
            <a:endParaRPr lang="en-US" u="none" dirty="0" smtClean="0"/>
          </a:p>
        </p:txBody>
      </p:sp>
      <p:pic>
        <p:nvPicPr>
          <p:cNvPr id="18" name="Immagine 17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69861" y="1683663"/>
            <a:ext cx="7118940" cy="3124461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tangolo 18"/>
          <p:cNvSpPr/>
          <p:nvPr/>
        </p:nvSpPr>
        <p:spPr>
          <a:xfrm>
            <a:off x="5239675" y="4847777"/>
            <a:ext cx="6255580" cy="537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u="none" dirty="0" smtClean="0"/>
              <a:t>Distribution over article types of WRR submissions (left) and publications (right) from </a:t>
            </a:r>
            <a:r>
              <a:rPr lang="en-US" sz="1400" u="none" dirty="0" smtClean="0"/>
              <a:t>04/01/2013 </a:t>
            </a:r>
            <a:r>
              <a:rPr lang="en-US" sz="1400" u="none" dirty="0" smtClean="0"/>
              <a:t>to </a:t>
            </a:r>
            <a:r>
              <a:rPr lang="en-US" sz="1400" u="none" dirty="0" smtClean="0"/>
              <a:t>10/18/2016</a:t>
            </a:r>
            <a:r>
              <a:rPr lang="en-US" sz="1400" u="none" dirty="0" smtClean="0"/>
              <a:t>.</a:t>
            </a:r>
            <a:endParaRPr lang="it-IT" sz="1400" u="non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5395" y="3425827"/>
            <a:ext cx="328612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ttangolo 7"/>
          <p:cNvSpPr/>
          <p:nvPr/>
        </p:nvSpPr>
        <p:spPr>
          <a:xfrm>
            <a:off x="145152" y="5045841"/>
            <a:ext cx="4717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Figure 1. Word clouds based on the titles of the 50 most highly </a:t>
            </a:r>
            <a:r>
              <a:rPr lang="en-US" sz="1400" dirty="0" smtClean="0"/>
              <a:t>cited </a:t>
            </a:r>
            <a:r>
              <a:rPr lang="en-US" sz="1400" dirty="0" smtClean="0"/>
              <a:t>papers from each decade of Water Resources Research</a:t>
            </a:r>
            <a:r>
              <a:rPr lang="en-US" sz="1400" dirty="0" smtClean="0"/>
              <a:t>.</a:t>
            </a:r>
            <a:endParaRPr lang="it-IT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75823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Changing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scientific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interests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430501" y="1425774"/>
            <a:ext cx="11451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b="1" u="none" dirty="0" smtClean="0"/>
              <a:t>Removal of traditional divides and categories </a:t>
            </a:r>
            <a:r>
              <a:rPr lang="en-US" u="none" dirty="0" smtClean="0"/>
              <a:t>by promoting integrated approaches. Examples of categories that are more and more bridged are:</a:t>
            </a:r>
          </a:p>
          <a:p>
            <a:pPr marL="177800" indent="-177800"/>
            <a:endParaRPr lang="en-US" u="none" dirty="0" smtClean="0"/>
          </a:p>
          <a:p>
            <a:pPr marL="177800" indent="-177800"/>
            <a:r>
              <a:rPr lang="en-US" u="none" dirty="0" smtClean="0"/>
              <a:t>	</a:t>
            </a:r>
            <a:r>
              <a:rPr lang="en-US" u="none" dirty="0" smtClean="0"/>
              <a:t>- Surface and sub-surface hydrology;</a:t>
            </a:r>
          </a:p>
          <a:p>
            <a:pPr marL="177800" indent="-177800"/>
            <a:r>
              <a:rPr lang="en-US" u="none" dirty="0" smtClean="0"/>
              <a:t>	</a:t>
            </a:r>
            <a:r>
              <a:rPr lang="en-US" u="none" dirty="0" smtClean="0"/>
              <a:t>- Deterministic and stochastic hydrology;</a:t>
            </a:r>
          </a:p>
          <a:p>
            <a:pPr marL="177800" indent="-177800"/>
            <a:r>
              <a:rPr lang="en-US" u="none" dirty="0" smtClean="0"/>
              <a:t>	</a:t>
            </a:r>
            <a:r>
              <a:rPr lang="en-US" u="none" dirty="0" smtClean="0"/>
              <a:t>- Climate, meteorology and hydrology;</a:t>
            </a:r>
          </a:p>
          <a:p>
            <a:pPr marL="177800" indent="-177800"/>
            <a:r>
              <a:rPr lang="en-US" u="none" dirty="0" smtClean="0"/>
              <a:t>	</a:t>
            </a:r>
            <a:r>
              <a:rPr lang="en-US" u="none" dirty="0" smtClean="0"/>
              <a:t>- Hydrology, biology and ecology;</a:t>
            </a:r>
          </a:p>
          <a:p>
            <a:pPr marL="177800" indent="-177800"/>
            <a:r>
              <a:rPr lang="en-US" u="none" dirty="0" smtClean="0"/>
              <a:t>	</a:t>
            </a:r>
            <a:r>
              <a:rPr lang="en-US" u="none" dirty="0" smtClean="0"/>
              <a:t>- Hydrology and geophysics.</a:t>
            </a:r>
          </a:p>
          <a:p>
            <a:pPr marL="177800" indent="-177800"/>
            <a:endParaRPr lang="en-US" dirty="0" smtClean="0"/>
          </a:p>
          <a:p>
            <a:pPr marL="177800" indent="-177800"/>
            <a:endParaRPr lang="en-US" u="none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78400" y="1918259"/>
            <a:ext cx="6952294" cy="306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ttangolo 5"/>
          <p:cNvSpPr/>
          <p:nvPr/>
        </p:nvSpPr>
        <p:spPr>
          <a:xfrm>
            <a:off x="72578" y="3771037"/>
            <a:ext cx="4833252" cy="1754326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dirty="0" smtClean="0"/>
              <a:t>“</a:t>
            </a:r>
            <a:r>
              <a:rPr lang="en-US" i="1" dirty="0" smtClean="0"/>
              <a:t>The </a:t>
            </a:r>
            <a:r>
              <a:rPr lang="en-US" i="1" dirty="0" smtClean="0"/>
              <a:t>interdisciplinary view that WRR has so effectively </a:t>
            </a:r>
            <a:r>
              <a:rPr lang="en-US" i="1" dirty="0" smtClean="0"/>
              <a:t>fostered over </a:t>
            </a:r>
            <a:r>
              <a:rPr lang="en-US" i="1" dirty="0" smtClean="0"/>
              <a:t>the last 50 years will then be moved forward to a new </a:t>
            </a:r>
            <a:r>
              <a:rPr lang="en-US" i="1" dirty="0" err="1" smtClean="0"/>
              <a:t>coevolutionary</a:t>
            </a:r>
            <a:r>
              <a:rPr lang="en-US" i="1" dirty="0" smtClean="0"/>
              <a:t> view that accounts for the </a:t>
            </a:r>
            <a:r>
              <a:rPr lang="en-US" i="1" dirty="0" smtClean="0"/>
              <a:t>rapid and </a:t>
            </a:r>
            <a:r>
              <a:rPr lang="en-US" i="1" dirty="0" smtClean="0"/>
              <a:t>widespread changes brought about by </a:t>
            </a:r>
            <a:r>
              <a:rPr lang="en-US" i="1" dirty="0" smtClean="0"/>
              <a:t>humans….”</a:t>
            </a:r>
          </a:p>
          <a:p>
            <a:r>
              <a:rPr lang="en-US" dirty="0" err="1" smtClean="0"/>
              <a:t>Rajaram</a:t>
            </a:r>
            <a:r>
              <a:rPr lang="en-US" dirty="0" smtClean="0"/>
              <a:t> et al.,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5639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50°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Anniversary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Special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Issue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pic>
        <p:nvPicPr>
          <p:cNvPr id="6" name="Picture 2" descr="50th.png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:wps="http://schemas.microsoft.com/office/word/2010/wordprocessingShape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14="http://schemas.microsoft.com/office/word/2010/wordprocessingDrawing" xmlns:v="urn:schemas-microsoft-com:vml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 xmlns:pic="http://schemas.openxmlformats.org/drawingml/2006/picture" xmlns:lc="http://schemas.openxmlformats.org/drawingml/2006/lockedCanvas" val="0"/>
              </a:ext>
            </a:extLst>
          </a:blip>
          <a:srcRect t="7087" b="4725"/>
          <a:stretch>
            <a:fillRect/>
          </a:stretch>
        </p:blipFill>
        <p:spPr bwMode="auto">
          <a:xfrm>
            <a:off x="1517478" y="1553042"/>
            <a:ext cx="5536440" cy="303197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ttangolo 7"/>
          <p:cNvSpPr/>
          <p:nvPr/>
        </p:nvSpPr>
        <p:spPr>
          <a:xfrm>
            <a:off x="218360" y="1509827"/>
            <a:ext cx="7242416" cy="313932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New </a:t>
            </a:r>
            <a:r>
              <a:rPr lang="en-US" u="none" dirty="0" smtClean="0"/>
              <a:t>monitoring </a:t>
            </a:r>
            <a:r>
              <a:rPr lang="en-US" u="none" dirty="0" smtClean="0"/>
              <a:t>techniques;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Global </a:t>
            </a:r>
            <a:r>
              <a:rPr lang="en-US" u="none" dirty="0" smtClean="0"/>
              <a:t>scale </a:t>
            </a:r>
            <a:r>
              <a:rPr lang="en-US" u="none" dirty="0" smtClean="0"/>
              <a:t>modeling;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Co-evolution </a:t>
            </a:r>
            <a:r>
              <a:rPr lang="en-US" u="none" dirty="0" smtClean="0"/>
              <a:t>of water systems within natural environments and societal </a:t>
            </a:r>
            <a:r>
              <a:rPr lang="en-US" u="none" dirty="0" smtClean="0"/>
              <a:t>settings;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Characterization </a:t>
            </a:r>
            <a:r>
              <a:rPr lang="en-US" u="none" dirty="0" smtClean="0"/>
              <a:t>of heterogeneity at several spatial and temporal scales</a:t>
            </a:r>
            <a:r>
              <a:rPr lang="en-US" u="none" dirty="0" smtClean="0"/>
              <a:t>.</a:t>
            </a:r>
          </a:p>
          <a:p>
            <a:endParaRPr lang="en-US" u="none" dirty="0" smtClean="0"/>
          </a:p>
          <a:p>
            <a:r>
              <a:rPr lang="en-US" u="none" dirty="0" smtClean="0"/>
              <a:t>“We …. hope that </a:t>
            </a:r>
            <a:r>
              <a:rPr lang="en-US" i="1" u="none" dirty="0" smtClean="0"/>
              <a:t>water </a:t>
            </a:r>
            <a:r>
              <a:rPr lang="en-US" i="1" u="none" dirty="0" smtClean="0"/>
              <a:t>science may evolve at the global level, to minimize inequalities between genders, across the continents and across the ethnic groups. Water is a unifying </a:t>
            </a:r>
            <a:r>
              <a:rPr lang="en-US" i="1" u="none" dirty="0" smtClean="0"/>
              <a:t>element</a:t>
            </a:r>
            <a:r>
              <a:rPr lang="en-US" i="1" u="none" dirty="0" smtClean="0"/>
              <a:t>, and water science will be vital to ensure that humans and our planet co-evolve sustainably</a:t>
            </a:r>
            <a:r>
              <a:rPr lang="en-US" u="none" dirty="0" smtClean="0"/>
              <a:t>” (Montanari et al., 2015).</a:t>
            </a:r>
            <a:endParaRPr lang="it-IT" u="none" dirty="0"/>
          </a:p>
        </p:txBody>
      </p:sp>
      <p:grpSp>
        <p:nvGrpSpPr>
          <p:cNvPr id="10" name="Gruppo 9"/>
          <p:cNvGrpSpPr/>
          <p:nvPr/>
        </p:nvGrpSpPr>
        <p:grpSpPr>
          <a:xfrm>
            <a:off x="7518404" y="1606510"/>
            <a:ext cx="4093027" cy="3899900"/>
            <a:chOff x="7518404" y="1606510"/>
            <a:chExt cx="4093027" cy="38999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8680922" y="1606510"/>
              <a:ext cx="2930509" cy="389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Freccia a destra 8"/>
            <p:cNvSpPr/>
            <p:nvPr/>
          </p:nvSpPr>
          <p:spPr>
            <a:xfrm>
              <a:off x="7518404" y="3222171"/>
              <a:ext cx="827314" cy="478972"/>
            </a:xfrm>
            <a:prstGeom prst="rightArrow">
              <a:avLst/>
            </a:prstGeom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16200000" scaled="0"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arrotondato 5"/>
          <p:cNvSpPr/>
          <p:nvPr/>
        </p:nvSpPr>
        <p:spPr>
          <a:xfrm>
            <a:off x="5457373" y="1480457"/>
            <a:ext cx="6647543" cy="4034974"/>
          </a:xfrm>
          <a:prstGeom prst="round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88005" y="1757269"/>
            <a:ext cx="6371771" cy="163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309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Changing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papers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’ focus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54735" y="1057728"/>
            <a:ext cx="11451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b="1" u="none" dirty="0" smtClean="0"/>
              <a:t>Climate impacts</a:t>
            </a:r>
            <a:r>
              <a:rPr lang="en-US" u="none" dirty="0" smtClean="0"/>
              <a:t> analyzed at large spatial scales, </a:t>
            </a:r>
            <a:r>
              <a:rPr lang="en-US" b="1" u="none" dirty="0" smtClean="0"/>
              <a:t>by focusing on data rather than models</a:t>
            </a:r>
            <a:r>
              <a:rPr lang="en-US" u="none" dirty="0" smtClean="0"/>
              <a:t>.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b="1" u="none" dirty="0" smtClean="0"/>
              <a:t>Decrease of single catchment experiments</a:t>
            </a:r>
            <a:r>
              <a:rPr lang="en-US" u="none" dirty="0" smtClean="0"/>
              <a:t>.			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b="1" dirty="0" smtClean="0"/>
              <a:t>Data sets</a:t>
            </a:r>
            <a:r>
              <a:rPr lang="en-US" dirty="0" smtClean="0"/>
              <a:t> at large spatial and temporal scales.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Increasing interest in </a:t>
            </a:r>
            <a:r>
              <a:rPr lang="en-US" b="1" u="none" dirty="0" smtClean="0"/>
              <a:t>emerging societal issues</a:t>
            </a:r>
            <a:r>
              <a:rPr lang="en-US" u="none" dirty="0" smtClean="0"/>
              <a:t> like for </a:t>
            </a:r>
          </a:p>
          <a:p>
            <a:pPr marL="177800" indent="-177800"/>
            <a:r>
              <a:rPr lang="en-US" dirty="0" smtClean="0"/>
              <a:t>	</a:t>
            </a:r>
            <a:r>
              <a:rPr lang="en-US" u="none" dirty="0" smtClean="0"/>
              <a:t>instance:</a:t>
            </a:r>
          </a:p>
          <a:p>
            <a:pPr marL="177800" indent="-177800"/>
            <a:r>
              <a:rPr lang="en-US" u="none" dirty="0" smtClean="0"/>
              <a:t>	- </a:t>
            </a:r>
            <a:r>
              <a:rPr lang="en-US" u="none" dirty="0" err="1" smtClean="0"/>
              <a:t>Millenium</a:t>
            </a:r>
            <a:r>
              <a:rPr lang="en-US" u="none" dirty="0" smtClean="0"/>
              <a:t> drought in Australia;</a:t>
            </a:r>
          </a:p>
          <a:p>
            <a:pPr marL="177800" indent="-177800"/>
            <a:r>
              <a:rPr lang="en-US" u="none" dirty="0" smtClean="0"/>
              <a:t>	- Drought in California;</a:t>
            </a:r>
          </a:p>
          <a:p>
            <a:pPr marL="177800" indent="-177800"/>
            <a:r>
              <a:rPr lang="en-US" u="none" dirty="0" smtClean="0"/>
              <a:t>	- Groundwater depletion at large spatial scales;</a:t>
            </a:r>
          </a:p>
          <a:p>
            <a:pPr marL="177800" indent="-177800"/>
            <a:r>
              <a:rPr lang="en-US" u="none" dirty="0" smtClean="0"/>
              <a:t>	- Extensive land use change (US);</a:t>
            </a:r>
          </a:p>
          <a:p>
            <a:pPr marL="177800" indent="-177800"/>
            <a:r>
              <a:rPr lang="en-US" u="none" dirty="0" smtClean="0"/>
              <a:t>	- Sustainable use of water resources;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b="1" dirty="0" smtClean="0"/>
              <a:t>Water-food-energy nexus</a:t>
            </a:r>
            <a:r>
              <a:rPr lang="en-US" dirty="0" smtClean="0"/>
              <a:t>: virtual water trade </a:t>
            </a:r>
          </a:p>
          <a:p>
            <a:pPr marL="177800" indent="-177800"/>
            <a:r>
              <a:rPr lang="en-US" dirty="0" smtClean="0"/>
              <a:t>	</a:t>
            </a:r>
            <a:r>
              <a:rPr lang="en-US" dirty="0" smtClean="0"/>
              <a:t>and land grabbing;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Innovative information and monitoring systems.</a:t>
            </a:r>
          </a:p>
          <a:p>
            <a:pPr marL="177800" indent="-177800"/>
            <a:r>
              <a:rPr lang="en-US" u="none" dirty="0" smtClean="0"/>
              <a:t>	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05009" y="3573941"/>
            <a:ext cx="6412819" cy="1601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75823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Most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cited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papers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published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in 2013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32099" y="1416455"/>
            <a:ext cx="1145189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 err="1" smtClean="0"/>
              <a:t>van</a:t>
            </a:r>
            <a:r>
              <a:rPr lang="it-IT" dirty="0" smtClean="0"/>
              <a:t> </a:t>
            </a:r>
            <a:r>
              <a:rPr lang="it-IT" dirty="0" err="1" smtClean="0"/>
              <a:t>Dijk</a:t>
            </a:r>
            <a:r>
              <a:rPr lang="it-IT" dirty="0" smtClean="0"/>
              <a:t>, </a:t>
            </a:r>
            <a:r>
              <a:rPr lang="it-IT" dirty="0" err="1" smtClean="0"/>
              <a:t>A.I.J.M.</a:t>
            </a:r>
            <a:r>
              <a:rPr lang="it-IT" dirty="0" smtClean="0"/>
              <a:t>, Beck, </a:t>
            </a:r>
            <a:r>
              <a:rPr lang="it-IT" dirty="0" err="1" smtClean="0"/>
              <a:t>H.E.</a:t>
            </a:r>
            <a:r>
              <a:rPr lang="it-IT" dirty="0" smtClean="0"/>
              <a:t>, </a:t>
            </a:r>
            <a:r>
              <a:rPr lang="it-IT" dirty="0" err="1" smtClean="0"/>
              <a:t>Crosbie</a:t>
            </a:r>
            <a:r>
              <a:rPr lang="it-IT" dirty="0" smtClean="0"/>
              <a:t>, </a:t>
            </a:r>
            <a:r>
              <a:rPr lang="it-IT" dirty="0" err="1" smtClean="0"/>
              <a:t>R.S.</a:t>
            </a:r>
            <a:r>
              <a:rPr lang="it-IT" dirty="0" smtClean="0"/>
              <a:t>; de </a:t>
            </a:r>
            <a:r>
              <a:rPr lang="it-IT" dirty="0" err="1" smtClean="0"/>
              <a:t>Jeu</a:t>
            </a:r>
            <a:r>
              <a:rPr lang="it-IT" dirty="0" smtClean="0"/>
              <a:t>, R.A.M.; </a:t>
            </a:r>
            <a:r>
              <a:rPr lang="it-IT" dirty="0" err="1" smtClean="0"/>
              <a:t>Liu</a:t>
            </a:r>
            <a:r>
              <a:rPr lang="it-IT" dirty="0" smtClean="0"/>
              <a:t>, </a:t>
            </a:r>
            <a:r>
              <a:rPr lang="it-IT" dirty="0" err="1" smtClean="0"/>
              <a:t>Y.Y.</a:t>
            </a:r>
            <a:r>
              <a:rPr lang="it-IT" dirty="0" smtClean="0"/>
              <a:t>, </a:t>
            </a:r>
            <a:r>
              <a:rPr lang="it-IT" dirty="0" err="1" smtClean="0"/>
              <a:t>Podger</a:t>
            </a:r>
            <a:r>
              <a:rPr lang="it-IT" dirty="0" smtClean="0"/>
              <a:t>, G.M.; </a:t>
            </a:r>
            <a:r>
              <a:rPr lang="it-IT" dirty="0" err="1" smtClean="0"/>
              <a:t>Timbal</a:t>
            </a:r>
            <a:r>
              <a:rPr lang="it-IT" dirty="0" smtClean="0"/>
              <a:t>, B., </a:t>
            </a:r>
            <a:r>
              <a:rPr lang="it-IT" dirty="0" err="1" smtClean="0"/>
              <a:t>Viney</a:t>
            </a:r>
            <a:r>
              <a:rPr lang="it-IT" dirty="0" smtClean="0"/>
              <a:t>, </a:t>
            </a:r>
            <a:r>
              <a:rPr lang="it-IT" dirty="0" err="1" smtClean="0"/>
              <a:t>N.R.</a:t>
            </a:r>
            <a:r>
              <a:rPr lang="it-IT" dirty="0" smtClean="0"/>
              <a:t> 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dirty="0" smtClean="0"/>
              <a:t>The </a:t>
            </a:r>
            <a:r>
              <a:rPr lang="it-IT" dirty="0" err="1" smtClean="0"/>
              <a:t>Millennium</a:t>
            </a:r>
            <a:r>
              <a:rPr lang="it-IT" dirty="0" smtClean="0"/>
              <a:t> </a:t>
            </a:r>
            <a:r>
              <a:rPr lang="it-IT" dirty="0" err="1" smtClean="0"/>
              <a:t>Drought</a:t>
            </a:r>
            <a:r>
              <a:rPr lang="it-IT" dirty="0" smtClean="0"/>
              <a:t> in </a:t>
            </a:r>
            <a:r>
              <a:rPr lang="it-IT" dirty="0" err="1" smtClean="0"/>
              <a:t>southeast</a:t>
            </a:r>
            <a:r>
              <a:rPr lang="it-IT" dirty="0" smtClean="0"/>
              <a:t> Australia (2001-2009): </a:t>
            </a:r>
            <a:r>
              <a:rPr lang="it-IT" dirty="0" err="1" smtClean="0"/>
              <a:t>Natural</a:t>
            </a:r>
            <a:r>
              <a:rPr lang="it-IT" dirty="0" smtClean="0"/>
              <a:t> and </a:t>
            </a:r>
            <a:r>
              <a:rPr lang="it-IT" dirty="0" err="1" smtClean="0"/>
              <a:t>human</a:t>
            </a:r>
            <a:r>
              <a:rPr lang="it-IT" dirty="0" smtClean="0"/>
              <a:t> </a:t>
            </a:r>
            <a:r>
              <a:rPr lang="it-IT" dirty="0" err="1" smtClean="0"/>
              <a:t>causes</a:t>
            </a:r>
            <a:r>
              <a:rPr lang="it-IT" dirty="0" smtClean="0"/>
              <a:t> and </a:t>
            </a:r>
            <a:r>
              <a:rPr lang="it-IT" dirty="0" err="1" smtClean="0"/>
              <a:t>implications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water </a:t>
            </a:r>
            <a:r>
              <a:rPr lang="it-IT" dirty="0" err="1" smtClean="0"/>
              <a:t>resources</a:t>
            </a:r>
            <a:r>
              <a:rPr lang="it-IT" dirty="0" smtClean="0"/>
              <a:t>, </a:t>
            </a:r>
            <a:r>
              <a:rPr lang="it-IT" dirty="0" err="1" smtClean="0"/>
              <a:t>ecosystems</a:t>
            </a:r>
            <a:r>
              <a:rPr lang="it-IT" dirty="0" smtClean="0"/>
              <a:t>, economy, and </a:t>
            </a:r>
            <a:r>
              <a:rPr lang="it-IT" dirty="0" smtClean="0"/>
              <a:t>society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209 cit. 3.60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/>
            <a:endParaRPr lang="it-IT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err="1" smtClean="0"/>
              <a:t>Beven</a:t>
            </a:r>
            <a:r>
              <a:rPr lang="en-US" dirty="0" smtClean="0"/>
              <a:t>, </a:t>
            </a:r>
            <a:r>
              <a:rPr lang="en-US" dirty="0" smtClean="0"/>
              <a:t>K., </a:t>
            </a:r>
            <a:r>
              <a:rPr lang="en-US" dirty="0" err="1" smtClean="0"/>
              <a:t>Germann</a:t>
            </a:r>
            <a:r>
              <a:rPr lang="en-US" dirty="0" smtClean="0"/>
              <a:t>, </a:t>
            </a:r>
            <a:r>
              <a:rPr lang="en-US" dirty="0" smtClean="0"/>
              <a:t>P.</a:t>
            </a:r>
          </a:p>
          <a:p>
            <a:pPr marL="177800" indent="-177800"/>
            <a:r>
              <a:rPr lang="en-US" dirty="0" smtClean="0"/>
              <a:t>	</a:t>
            </a:r>
            <a:r>
              <a:rPr lang="en-US" dirty="0" err="1" smtClean="0"/>
              <a:t>Macropores</a:t>
            </a:r>
            <a:r>
              <a:rPr lang="en-US" dirty="0" smtClean="0"/>
              <a:t> </a:t>
            </a:r>
            <a:r>
              <a:rPr lang="en-US" dirty="0" smtClean="0"/>
              <a:t>and water flow in soils </a:t>
            </a:r>
            <a:r>
              <a:rPr lang="en-US" dirty="0" smtClean="0"/>
              <a:t>revisited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173 </a:t>
            </a:r>
            <a:r>
              <a:rPr lang="it-IT" b="1" dirty="0" smtClean="0"/>
              <a:t>cit. </a:t>
            </a:r>
            <a:r>
              <a:rPr lang="it-IT" b="1" dirty="0" smtClean="0"/>
              <a:t>3.20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/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 err="1" smtClean="0"/>
              <a:t>Voss</a:t>
            </a:r>
            <a:r>
              <a:rPr lang="it-IT" dirty="0" smtClean="0"/>
              <a:t>, </a:t>
            </a:r>
            <a:r>
              <a:rPr lang="it-IT" dirty="0" err="1" smtClean="0"/>
              <a:t>K.A.</a:t>
            </a:r>
            <a:r>
              <a:rPr lang="it-IT" dirty="0" smtClean="0"/>
              <a:t>, </a:t>
            </a:r>
            <a:r>
              <a:rPr lang="it-IT" dirty="0" err="1" smtClean="0"/>
              <a:t>Famiglietti</a:t>
            </a:r>
            <a:r>
              <a:rPr lang="it-IT" dirty="0" smtClean="0"/>
              <a:t>, </a:t>
            </a:r>
            <a:r>
              <a:rPr lang="it-IT" dirty="0" err="1" smtClean="0"/>
              <a:t>J.S.</a:t>
            </a:r>
            <a:r>
              <a:rPr lang="it-IT" dirty="0" smtClean="0"/>
              <a:t>, </a:t>
            </a:r>
            <a:r>
              <a:rPr lang="it-IT" dirty="0" smtClean="0"/>
              <a:t>Lo, </a:t>
            </a:r>
            <a:r>
              <a:rPr lang="it-IT" dirty="0" smtClean="0"/>
              <a:t>M. </a:t>
            </a:r>
            <a:r>
              <a:rPr lang="it-IT" dirty="0" smtClean="0"/>
              <a:t>de </a:t>
            </a:r>
            <a:r>
              <a:rPr lang="it-IT" dirty="0" err="1" smtClean="0"/>
              <a:t>Linage</a:t>
            </a:r>
            <a:r>
              <a:rPr lang="it-IT" dirty="0" smtClean="0"/>
              <a:t>, </a:t>
            </a:r>
            <a:r>
              <a:rPr lang="it-IT" dirty="0" smtClean="0"/>
              <a:t>C., </a:t>
            </a:r>
            <a:r>
              <a:rPr lang="it-IT" dirty="0" err="1" smtClean="0"/>
              <a:t>Rodell</a:t>
            </a:r>
            <a:r>
              <a:rPr lang="it-IT" dirty="0" smtClean="0"/>
              <a:t>, </a:t>
            </a:r>
            <a:r>
              <a:rPr lang="it-IT" dirty="0" smtClean="0"/>
              <a:t>M., </a:t>
            </a:r>
            <a:r>
              <a:rPr lang="it-IT" dirty="0" err="1" smtClean="0"/>
              <a:t>Swenson</a:t>
            </a:r>
            <a:r>
              <a:rPr lang="it-IT" dirty="0" smtClean="0"/>
              <a:t>, </a:t>
            </a:r>
            <a:r>
              <a:rPr lang="it-IT" dirty="0" smtClean="0"/>
              <a:t>S.C.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dirty="0" err="1" smtClean="0"/>
              <a:t>Groundwater</a:t>
            </a:r>
            <a:r>
              <a:rPr lang="it-IT" dirty="0" smtClean="0"/>
              <a:t> </a:t>
            </a:r>
            <a:r>
              <a:rPr lang="it-IT" dirty="0" err="1" smtClean="0"/>
              <a:t>depletion</a:t>
            </a:r>
            <a:r>
              <a:rPr lang="it-IT" dirty="0" smtClean="0"/>
              <a:t> in the Middle East </a:t>
            </a:r>
            <a:r>
              <a:rPr lang="it-IT" dirty="0" err="1" smtClean="0"/>
              <a:t>from</a:t>
            </a:r>
            <a:r>
              <a:rPr lang="it-IT" dirty="0" smtClean="0"/>
              <a:t> GRACE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err="1" smtClean="0"/>
              <a:t>implications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transboundary</a:t>
            </a:r>
            <a:r>
              <a:rPr lang="it-IT" dirty="0" smtClean="0"/>
              <a:t> water management in the </a:t>
            </a:r>
            <a:r>
              <a:rPr lang="it-IT" dirty="0" err="1" smtClean="0"/>
              <a:t>Tigris-Euphrates-Western</a:t>
            </a:r>
            <a:r>
              <a:rPr lang="it-IT" dirty="0" smtClean="0"/>
              <a:t> Iran </a:t>
            </a:r>
            <a:r>
              <a:rPr lang="it-IT" dirty="0" err="1" smtClean="0"/>
              <a:t>region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143 </a:t>
            </a:r>
            <a:r>
              <a:rPr lang="it-IT" b="1" dirty="0" smtClean="0"/>
              <a:t>cit. </a:t>
            </a:r>
            <a:r>
              <a:rPr lang="it-IT" b="1" dirty="0" smtClean="0"/>
              <a:t>2.47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309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Most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cited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papers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published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in 2014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32099" y="1416455"/>
            <a:ext cx="11451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 err="1" smtClean="0"/>
              <a:t>Weedon</a:t>
            </a:r>
            <a:r>
              <a:rPr lang="it-IT" dirty="0" smtClean="0"/>
              <a:t>, </a:t>
            </a:r>
            <a:r>
              <a:rPr lang="it-IT" dirty="0" smtClean="0"/>
              <a:t>G.P., </a:t>
            </a:r>
            <a:r>
              <a:rPr lang="it-IT" dirty="0" smtClean="0"/>
              <a:t>Balsamo, </a:t>
            </a:r>
            <a:r>
              <a:rPr lang="it-IT" dirty="0" smtClean="0"/>
              <a:t>G., </a:t>
            </a:r>
            <a:r>
              <a:rPr lang="it-IT" dirty="0" err="1" smtClean="0"/>
              <a:t>Bellouin</a:t>
            </a:r>
            <a:r>
              <a:rPr lang="it-IT" dirty="0" smtClean="0"/>
              <a:t>, </a:t>
            </a:r>
            <a:r>
              <a:rPr lang="it-IT" dirty="0" smtClean="0"/>
              <a:t>N., </a:t>
            </a:r>
            <a:r>
              <a:rPr lang="it-IT" dirty="0" err="1" smtClean="0"/>
              <a:t>Gomes</a:t>
            </a:r>
            <a:r>
              <a:rPr lang="it-IT" dirty="0" smtClean="0"/>
              <a:t>, </a:t>
            </a:r>
            <a:r>
              <a:rPr lang="it-IT" dirty="0" smtClean="0"/>
              <a:t>S., </a:t>
            </a:r>
            <a:r>
              <a:rPr lang="it-IT" dirty="0" smtClean="0"/>
              <a:t>Best, </a:t>
            </a:r>
            <a:r>
              <a:rPr lang="it-IT" dirty="0" err="1" smtClean="0"/>
              <a:t>M.J.</a:t>
            </a:r>
            <a:r>
              <a:rPr lang="it-IT" dirty="0" smtClean="0"/>
              <a:t>, </a:t>
            </a:r>
            <a:r>
              <a:rPr lang="it-IT" dirty="0" smtClean="0"/>
              <a:t>Viterbo, </a:t>
            </a:r>
            <a:r>
              <a:rPr lang="it-IT" dirty="0" smtClean="0"/>
              <a:t>P.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dirty="0" smtClean="0"/>
              <a:t>The </a:t>
            </a:r>
            <a:r>
              <a:rPr lang="it-IT" dirty="0" smtClean="0"/>
              <a:t>WFDEI </a:t>
            </a:r>
            <a:r>
              <a:rPr lang="it-IT" dirty="0" err="1" smtClean="0"/>
              <a:t>meteorological</a:t>
            </a:r>
            <a:r>
              <a:rPr lang="it-IT" dirty="0" smtClean="0"/>
              <a:t> forcing data set: WATCH Forcing Data </a:t>
            </a:r>
            <a:r>
              <a:rPr lang="it-IT" dirty="0" err="1" smtClean="0"/>
              <a:t>methodology</a:t>
            </a:r>
            <a:r>
              <a:rPr lang="it-IT" dirty="0" smtClean="0"/>
              <a:t> </a:t>
            </a:r>
            <a:r>
              <a:rPr lang="it-IT" dirty="0" err="1" smtClean="0"/>
              <a:t>applied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ERA-Interim </a:t>
            </a:r>
            <a:r>
              <a:rPr lang="it-IT" dirty="0" err="1" smtClean="0"/>
              <a:t>reanalysis</a:t>
            </a:r>
            <a:r>
              <a:rPr lang="it-IT" dirty="0" smtClean="0"/>
              <a:t> data, </a:t>
            </a:r>
            <a:r>
              <a:rPr lang="it-IT" b="1" dirty="0" smtClean="0"/>
              <a:t>153 cit. 3.92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/>
            <a:endParaRPr lang="it-IT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McDonnell, J.J.; </a:t>
            </a:r>
            <a:r>
              <a:rPr lang="en-US" dirty="0" err="1" smtClean="0"/>
              <a:t>Beven</a:t>
            </a:r>
            <a:r>
              <a:rPr lang="en-US" dirty="0" smtClean="0"/>
              <a:t>, K.</a:t>
            </a:r>
          </a:p>
          <a:p>
            <a:pPr marL="177800" indent="-177800"/>
            <a:r>
              <a:rPr lang="en-US" dirty="0" smtClean="0"/>
              <a:t>	Debates-The future of hydrological sciences: A (common) path forward? A call to action aimed at understanding velocities, </a:t>
            </a:r>
            <a:r>
              <a:rPr lang="en-US" dirty="0" err="1" smtClean="0"/>
              <a:t>celerities</a:t>
            </a:r>
            <a:r>
              <a:rPr lang="en-US" dirty="0" smtClean="0"/>
              <a:t> and residence time distributions of the headwater hydrograph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93 cit. 2.21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>
              <a:buFont typeface="Arial" pitchFamily="34" charset="0"/>
              <a:buChar char="•"/>
            </a:pPr>
            <a:endParaRPr lang="it-IT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 smtClean="0"/>
              <a:t>Long</a:t>
            </a:r>
            <a:r>
              <a:rPr lang="it-IT" dirty="0" smtClean="0"/>
              <a:t>, </a:t>
            </a:r>
            <a:r>
              <a:rPr lang="it-IT" dirty="0" smtClean="0"/>
              <a:t>D., </a:t>
            </a:r>
            <a:r>
              <a:rPr lang="it-IT" dirty="0" err="1" smtClean="0"/>
              <a:t>Longuevergne</a:t>
            </a:r>
            <a:r>
              <a:rPr lang="it-IT" dirty="0" smtClean="0"/>
              <a:t>, </a:t>
            </a:r>
            <a:r>
              <a:rPr lang="it-IT" dirty="0" smtClean="0"/>
              <a:t>L., </a:t>
            </a:r>
            <a:r>
              <a:rPr lang="it-IT" dirty="0" err="1" smtClean="0"/>
              <a:t>Scanlon</a:t>
            </a:r>
            <a:r>
              <a:rPr lang="it-IT" dirty="0" smtClean="0"/>
              <a:t>, </a:t>
            </a:r>
            <a:r>
              <a:rPr lang="it-IT" dirty="0" err="1" smtClean="0"/>
              <a:t>B.R</a:t>
            </a:r>
            <a:r>
              <a:rPr lang="it-IT" dirty="0" err="1" smtClean="0"/>
              <a:t>.</a:t>
            </a:r>
            <a:r>
              <a:rPr lang="it-IT" dirty="0" smtClean="0"/>
              <a:t> 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dirty="0" err="1" smtClean="0"/>
              <a:t>Uncertainty</a:t>
            </a:r>
            <a:r>
              <a:rPr lang="it-IT" dirty="0" smtClean="0"/>
              <a:t> </a:t>
            </a:r>
            <a:r>
              <a:rPr lang="it-IT" dirty="0" smtClean="0"/>
              <a:t>in </a:t>
            </a:r>
            <a:r>
              <a:rPr lang="it-IT" dirty="0" err="1" smtClean="0"/>
              <a:t>evapotranspiration</a:t>
            </a:r>
            <a:r>
              <a:rPr lang="it-IT" dirty="0" smtClean="0"/>
              <a:t> </a:t>
            </a:r>
            <a:r>
              <a:rPr lang="it-IT" dirty="0" err="1" smtClean="0"/>
              <a:t>from</a:t>
            </a:r>
            <a:r>
              <a:rPr lang="it-IT" dirty="0" smtClean="0"/>
              <a:t> </a:t>
            </a:r>
            <a:r>
              <a:rPr lang="it-IT" dirty="0" err="1" smtClean="0"/>
              <a:t>land</a:t>
            </a:r>
            <a:r>
              <a:rPr lang="it-IT" dirty="0" smtClean="0"/>
              <a:t> </a:t>
            </a:r>
            <a:r>
              <a:rPr lang="it-IT" dirty="0" err="1" smtClean="0"/>
              <a:t>surface</a:t>
            </a:r>
            <a:r>
              <a:rPr lang="it-IT" dirty="0" smtClean="0"/>
              <a:t> </a:t>
            </a:r>
            <a:r>
              <a:rPr lang="it-IT" dirty="0" err="1" smtClean="0"/>
              <a:t>modeling</a:t>
            </a:r>
            <a:r>
              <a:rPr lang="it-IT" dirty="0" smtClean="0"/>
              <a:t>, remote </a:t>
            </a:r>
            <a:r>
              <a:rPr lang="it-IT" dirty="0" err="1" smtClean="0"/>
              <a:t>sensing</a:t>
            </a:r>
            <a:r>
              <a:rPr lang="it-IT" dirty="0" smtClean="0"/>
              <a:t>, and GRACE </a:t>
            </a:r>
            <a:r>
              <a:rPr lang="it-IT" dirty="0" err="1" smtClean="0"/>
              <a:t>satellites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95 </a:t>
            </a:r>
            <a:r>
              <a:rPr lang="it-IT" b="1" dirty="0" smtClean="0"/>
              <a:t>cit. </a:t>
            </a:r>
            <a:r>
              <a:rPr lang="it-IT" b="1" dirty="0" smtClean="0"/>
              <a:t>2.07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61309"/>
            <a:ext cx="1219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Water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Resources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Research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2013-2017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/>
            </a:r>
            <a:b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</a:b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Most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cited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papers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</a:t>
            </a: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published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in 2015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32099" y="1416455"/>
            <a:ext cx="114518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it-IT" dirty="0" err="1" smtClean="0"/>
              <a:t>Richey</a:t>
            </a:r>
            <a:r>
              <a:rPr lang="it-IT" dirty="0" smtClean="0"/>
              <a:t>, </a:t>
            </a:r>
            <a:r>
              <a:rPr lang="it-IT" dirty="0" smtClean="0"/>
              <a:t>A.S., </a:t>
            </a:r>
            <a:r>
              <a:rPr lang="it-IT" dirty="0" smtClean="0"/>
              <a:t>Thomas, </a:t>
            </a:r>
            <a:r>
              <a:rPr lang="it-IT" dirty="0" err="1" smtClean="0"/>
              <a:t>B.F</a:t>
            </a:r>
            <a:r>
              <a:rPr lang="it-IT" dirty="0" err="1" smtClean="0"/>
              <a:t>.</a:t>
            </a:r>
            <a:r>
              <a:rPr lang="it-IT" dirty="0" smtClean="0"/>
              <a:t>; Lo, </a:t>
            </a:r>
            <a:r>
              <a:rPr lang="it-IT" dirty="0" smtClean="0"/>
              <a:t>M., </a:t>
            </a:r>
            <a:r>
              <a:rPr lang="it-IT" dirty="0" err="1" smtClean="0"/>
              <a:t>Reager</a:t>
            </a:r>
            <a:r>
              <a:rPr lang="it-IT" dirty="0" smtClean="0"/>
              <a:t>, </a:t>
            </a:r>
            <a:r>
              <a:rPr lang="it-IT" dirty="0" smtClean="0"/>
              <a:t>J., </a:t>
            </a:r>
            <a:r>
              <a:rPr lang="it-IT" dirty="0" err="1" smtClean="0"/>
              <a:t>Famiglietti</a:t>
            </a:r>
            <a:r>
              <a:rPr lang="it-IT" dirty="0" smtClean="0"/>
              <a:t>, </a:t>
            </a:r>
            <a:r>
              <a:rPr lang="it-IT" dirty="0" err="1" smtClean="0"/>
              <a:t>J.S.</a:t>
            </a:r>
            <a:r>
              <a:rPr lang="it-IT" dirty="0" smtClean="0"/>
              <a:t>, </a:t>
            </a:r>
            <a:r>
              <a:rPr lang="it-IT" dirty="0" err="1" smtClean="0"/>
              <a:t>Voss</a:t>
            </a:r>
            <a:r>
              <a:rPr lang="it-IT" dirty="0" smtClean="0"/>
              <a:t>, </a:t>
            </a:r>
            <a:r>
              <a:rPr lang="it-IT" dirty="0" smtClean="0"/>
              <a:t>K., </a:t>
            </a:r>
            <a:r>
              <a:rPr lang="it-IT" dirty="0" err="1" smtClean="0"/>
              <a:t>Swenson</a:t>
            </a:r>
            <a:r>
              <a:rPr lang="it-IT" dirty="0" smtClean="0"/>
              <a:t>, </a:t>
            </a:r>
            <a:r>
              <a:rPr lang="it-IT" dirty="0" smtClean="0"/>
              <a:t>S., </a:t>
            </a:r>
            <a:r>
              <a:rPr lang="it-IT" dirty="0" err="1" smtClean="0"/>
              <a:t>Rodell</a:t>
            </a:r>
            <a:r>
              <a:rPr lang="it-IT" dirty="0" smtClean="0"/>
              <a:t>, </a:t>
            </a:r>
            <a:r>
              <a:rPr lang="it-IT" dirty="0" smtClean="0"/>
              <a:t>M.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dirty="0" err="1" smtClean="0"/>
              <a:t>Quantifying</a:t>
            </a:r>
            <a:r>
              <a:rPr lang="it-IT" dirty="0" smtClean="0"/>
              <a:t> </a:t>
            </a:r>
            <a:r>
              <a:rPr lang="it-IT" dirty="0" err="1" smtClean="0"/>
              <a:t>renewable</a:t>
            </a:r>
            <a:r>
              <a:rPr lang="it-IT" dirty="0" smtClean="0"/>
              <a:t> </a:t>
            </a:r>
            <a:r>
              <a:rPr lang="it-IT" dirty="0" err="1" smtClean="0"/>
              <a:t>groundwater</a:t>
            </a:r>
            <a:r>
              <a:rPr lang="it-IT" dirty="0" smtClean="0"/>
              <a:t> stress </a:t>
            </a:r>
            <a:r>
              <a:rPr lang="it-IT" dirty="0" err="1" smtClean="0"/>
              <a:t>with</a:t>
            </a:r>
            <a:r>
              <a:rPr lang="it-IT" dirty="0" smtClean="0"/>
              <a:t> </a:t>
            </a:r>
            <a:r>
              <a:rPr lang="it-IT" dirty="0" smtClean="0"/>
              <a:t>GRACE</a:t>
            </a:r>
          </a:p>
          <a:p>
            <a:pPr marL="177800" indent="-177800"/>
            <a:r>
              <a:rPr lang="it-IT" b="1" dirty="0" smtClean="0"/>
              <a:t>	</a:t>
            </a:r>
            <a:r>
              <a:rPr lang="it-IT" b="1" dirty="0" smtClean="0"/>
              <a:t>79 cit. 2.72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/>
            <a:endParaRPr lang="it-IT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 smtClean="0"/>
              <a:t>Clark, M.P., Fan, </a:t>
            </a:r>
            <a:r>
              <a:rPr lang="it-IT" dirty="0" err="1" smtClean="0"/>
              <a:t>Y</a:t>
            </a:r>
            <a:r>
              <a:rPr lang="it-IT" dirty="0" smtClean="0"/>
              <a:t>., Lawrence, D.M., </a:t>
            </a:r>
            <a:r>
              <a:rPr lang="it-IT" dirty="0" err="1" smtClean="0"/>
              <a:t>Adam</a:t>
            </a:r>
            <a:r>
              <a:rPr lang="it-IT" dirty="0" smtClean="0"/>
              <a:t>, </a:t>
            </a:r>
            <a:r>
              <a:rPr lang="it-IT" dirty="0" err="1" smtClean="0"/>
              <a:t>J.C.</a:t>
            </a:r>
            <a:r>
              <a:rPr lang="it-IT" dirty="0" smtClean="0"/>
              <a:t>, </a:t>
            </a:r>
            <a:r>
              <a:rPr lang="it-IT" dirty="0" err="1" smtClean="0"/>
              <a:t>Bolster</a:t>
            </a:r>
            <a:r>
              <a:rPr lang="it-IT" dirty="0" smtClean="0"/>
              <a:t>, D., </a:t>
            </a:r>
            <a:r>
              <a:rPr lang="it-IT" dirty="0" err="1" smtClean="0"/>
              <a:t>Gochis</a:t>
            </a:r>
            <a:r>
              <a:rPr lang="it-IT" dirty="0" smtClean="0"/>
              <a:t>, D.J., </a:t>
            </a:r>
            <a:r>
              <a:rPr lang="it-IT" dirty="0" err="1" smtClean="0"/>
              <a:t>Hooper</a:t>
            </a:r>
            <a:r>
              <a:rPr lang="it-IT" dirty="0" smtClean="0"/>
              <a:t>, R.P., </a:t>
            </a:r>
            <a:r>
              <a:rPr lang="it-IT" dirty="0" err="1" smtClean="0"/>
              <a:t>Kumar</a:t>
            </a:r>
            <a:r>
              <a:rPr lang="it-IT" dirty="0" smtClean="0"/>
              <a:t>, M., </a:t>
            </a:r>
            <a:r>
              <a:rPr lang="it-IT" dirty="0" err="1" smtClean="0"/>
              <a:t>Leung</a:t>
            </a:r>
            <a:r>
              <a:rPr lang="it-IT" dirty="0" smtClean="0"/>
              <a:t>, </a:t>
            </a:r>
            <a:r>
              <a:rPr lang="it-IT" dirty="0" err="1" smtClean="0"/>
              <a:t>L.R.</a:t>
            </a:r>
            <a:r>
              <a:rPr lang="it-IT" dirty="0" smtClean="0"/>
              <a:t>, </a:t>
            </a:r>
            <a:r>
              <a:rPr lang="it-IT" dirty="0" err="1" smtClean="0"/>
              <a:t>Mackay</a:t>
            </a:r>
            <a:r>
              <a:rPr lang="it-IT" dirty="0" smtClean="0"/>
              <a:t>, D. S., Maxwell, R.M., </a:t>
            </a:r>
            <a:r>
              <a:rPr lang="it-IT" dirty="0" err="1" smtClean="0"/>
              <a:t>Shen</a:t>
            </a:r>
            <a:r>
              <a:rPr lang="it-IT" dirty="0" smtClean="0"/>
              <a:t>, C., </a:t>
            </a:r>
            <a:r>
              <a:rPr lang="it-IT" dirty="0" err="1" smtClean="0"/>
              <a:t>Swenson</a:t>
            </a:r>
            <a:r>
              <a:rPr lang="it-IT" dirty="0" smtClean="0"/>
              <a:t>, S.C., </a:t>
            </a:r>
            <a:r>
              <a:rPr lang="it-IT" dirty="0" err="1" smtClean="0"/>
              <a:t>Zeng</a:t>
            </a:r>
            <a:r>
              <a:rPr lang="it-IT" dirty="0" smtClean="0"/>
              <a:t>, X.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dirty="0" err="1" smtClean="0"/>
              <a:t>Improving</a:t>
            </a:r>
            <a:r>
              <a:rPr lang="it-IT" dirty="0" smtClean="0"/>
              <a:t> the </a:t>
            </a:r>
            <a:r>
              <a:rPr lang="it-IT" dirty="0" err="1" smtClean="0"/>
              <a:t>representation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hydrologic</a:t>
            </a:r>
            <a:r>
              <a:rPr lang="it-IT" dirty="0" smtClean="0"/>
              <a:t> </a:t>
            </a:r>
            <a:r>
              <a:rPr lang="it-IT" dirty="0" err="1" smtClean="0"/>
              <a:t>processes</a:t>
            </a:r>
            <a:r>
              <a:rPr lang="it-IT" dirty="0" smtClean="0"/>
              <a:t> in </a:t>
            </a:r>
            <a:r>
              <a:rPr lang="it-IT" dirty="0" err="1" smtClean="0"/>
              <a:t>Earth</a:t>
            </a:r>
            <a:r>
              <a:rPr lang="it-IT" dirty="0" smtClean="0"/>
              <a:t> System </a:t>
            </a:r>
            <a:r>
              <a:rPr lang="it-IT" dirty="0" err="1" smtClean="0"/>
              <a:t>Models</a:t>
            </a:r>
            <a:r>
              <a:rPr lang="it-IT" dirty="0" smtClean="0"/>
              <a:t>, 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57 cit. 2.04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  <a:p>
            <a:pPr marL="177800" indent="-177800">
              <a:buFont typeface="Arial" pitchFamily="34" charset="0"/>
              <a:buChar char="•"/>
            </a:pPr>
            <a:endParaRPr lang="it-IT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it-IT" dirty="0" err="1" smtClean="0"/>
              <a:t>Binley</a:t>
            </a:r>
            <a:r>
              <a:rPr lang="it-IT" dirty="0" smtClean="0"/>
              <a:t>, </a:t>
            </a:r>
            <a:r>
              <a:rPr lang="it-IT" dirty="0" smtClean="0"/>
              <a:t>A., </a:t>
            </a:r>
            <a:r>
              <a:rPr lang="it-IT" dirty="0" err="1" smtClean="0"/>
              <a:t>Hubbard</a:t>
            </a:r>
            <a:r>
              <a:rPr lang="it-IT" dirty="0" smtClean="0"/>
              <a:t>, </a:t>
            </a:r>
            <a:r>
              <a:rPr lang="it-IT" dirty="0" smtClean="0"/>
              <a:t>S.S., </a:t>
            </a:r>
            <a:r>
              <a:rPr lang="it-IT" dirty="0" err="1" smtClean="0"/>
              <a:t>Huisman</a:t>
            </a:r>
            <a:r>
              <a:rPr lang="it-IT" dirty="0" smtClean="0"/>
              <a:t>, </a:t>
            </a:r>
            <a:r>
              <a:rPr lang="it-IT" dirty="0" err="1" smtClean="0"/>
              <a:t>J.A.</a:t>
            </a:r>
            <a:r>
              <a:rPr lang="it-IT" dirty="0" smtClean="0"/>
              <a:t>, </a:t>
            </a:r>
            <a:r>
              <a:rPr lang="it-IT" dirty="0" err="1" smtClean="0"/>
              <a:t>Revil</a:t>
            </a:r>
            <a:r>
              <a:rPr lang="it-IT" dirty="0" smtClean="0"/>
              <a:t>, </a:t>
            </a:r>
            <a:r>
              <a:rPr lang="it-IT" dirty="0" smtClean="0"/>
              <a:t>A., </a:t>
            </a:r>
            <a:r>
              <a:rPr lang="it-IT" dirty="0" smtClean="0"/>
              <a:t>Robinson, </a:t>
            </a:r>
            <a:r>
              <a:rPr lang="it-IT" dirty="0" err="1" smtClean="0"/>
              <a:t>D.A.</a:t>
            </a:r>
            <a:r>
              <a:rPr lang="it-IT" dirty="0" smtClean="0"/>
              <a:t>, </a:t>
            </a:r>
            <a:r>
              <a:rPr lang="it-IT" dirty="0" err="1" smtClean="0"/>
              <a:t>Singha</a:t>
            </a:r>
            <a:r>
              <a:rPr lang="it-IT" dirty="0" smtClean="0"/>
              <a:t>, </a:t>
            </a:r>
            <a:r>
              <a:rPr lang="it-IT" dirty="0" smtClean="0"/>
              <a:t>K., </a:t>
            </a:r>
            <a:r>
              <a:rPr lang="it-IT" dirty="0" err="1" smtClean="0"/>
              <a:t>Slater</a:t>
            </a:r>
            <a:r>
              <a:rPr lang="it-IT" dirty="0" smtClean="0"/>
              <a:t>, </a:t>
            </a:r>
            <a:r>
              <a:rPr lang="it-IT" dirty="0" err="1" smtClean="0"/>
              <a:t>L.D.</a:t>
            </a:r>
            <a:endParaRPr lang="it-IT" dirty="0" smtClean="0"/>
          </a:p>
          <a:p>
            <a:pPr marL="177800" indent="-177800"/>
            <a:r>
              <a:rPr lang="it-IT" dirty="0" smtClean="0"/>
              <a:t>	</a:t>
            </a:r>
            <a:r>
              <a:rPr lang="it-IT" dirty="0" smtClean="0"/>
              <a:t>The </a:t>
            </a:r>
            <a:r>
              <a:rPr lang="it-IT" dirty="0" err="1" smtClean="0"/>
              <a:t>emergence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hydrogeophysics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improved</a:t>
            </a:r>
            <a:r>
              <a:rPr lang="it-IT" dirty="0" smtClean="0"/>
              <a:t> </a:t>
            </a:r>
            <a:r>
              <a:rPr lang="it-IT" dirty="0" err="1" smtClean="0"/>
              <a:t>understanding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subsurface</a:t>
            </a:r>
            <a:r>
              <a:rPr lang="it-IT" dirty="0" smtClean="0"/>
              <a:t> </a:t>
            </a:r>
            <a:r>
              <a:rPr lang="it-IT" dirty="0" err="1" smtClean="0"/>
              <a:t>processes</a:t>
            </a:r>
            <a:r>
              <a:rPr lang="it-IT" dirty="0" smtClean="0"/>
              <a:t> </a:t>
            </a:r>
            <a:r>
              <a:rPr lang="it-IT" dirty="0" err="1" smtClean="0"/>
              <a:t>over</a:t>
            </a:r>
            <a:r>
              <a:rPr lang="it-IT" dirty="0" smtClean="0"/>
              <a:t> multiple </a:t>
            </a:r>
            <a:r>
              <a:rPr lang="it-IT" dirty="0" err="1" smtClean="0"/>
              <a:t>scales</a:t>
            </a:r>
            <a:r>
              <a:rPr lang="it-IT" dirty="0" smtClean="0"/>
              <a:t>, </a:t>
            </a:r>
          </a:p>
          <a:p>
            <a:pPr marL="177800" indent="-177800"/>
            <a:r>
              <a:rPr lang="it-IT" dirty="0" smtClean="0"/>
              <a:t>	</a:t>
            </a:r>
            <a:r>
              <a:rPr lang="it-IT" b="1" dirty="0" smtClean="0"/>
              <a:t>30 </a:t>
            </a:r>
            <a:r>
              <a:rPr lang="it-IT" b="1" dirty="0" smtClean="0"/>
              <a:t>cit. </a:t>
            </a:r>
            <a:r>
              <a:rPr lang="it-IT" b="1" dirty="0" smtClean="0"/>
              <a:t>2.00 </a:t>
            </a:r>
            <a:r>
              <a:rPr lang="it-IT" b="1" dirty="0" err="1" smtClean="0"/>
              <a:t>cit</a:t>
            </a:r>
            <a:r>
              <a:rPr lang="it-IT" b="1" dirty="0" smtClean="0"/>
              <a:t>/</a:t>
            </a:r>
            <a:r>
              <a:rPr lang="it-IT" b="1" dirty="0" err="1" smtClean="0"/>
              <a:t>month</a:t>
            </a:r>
            <a:endParaRPr lang="it-IT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0" y="75823"/>
            <a:ext cx="12192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it-IT" sz="2400" b="1" u="none" kern="9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Towards</a:t>
            </a:r>
            <a:r>
              <a:rPr lang="it-IT" sz="2400" b="1" u="none" kern="9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latin typeface="Arial" pitchFamily="34" charset="0"/>
              </a:rPr>
              <a:t> the future</a:t>
            </a:r>
            <a:endParaRPr lang="it-IT" sz="2400" b="1" u="none" kern="9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latin typeface="Arial" pitchFamily="34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36892" y="1010524"/>
            <a:ext cx="108228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Focus on emerging societal problems;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Interdisciplinary focus on water science in its entirety;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Synthesis and community models;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Large scale hydrology and global scale analysis;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Innovative information: Earth observation and </a:t>
            </a:r>
            <a:r>
              <a:rPr lang="en-US" u="none" dirty="0" err="1" smtClean="0"/>
              <a:t>crowdsourcing</a:t>
            </a:r>
            <a:r>
              <a:rPr lang="en-US" u="none" dirty="0" smtClean="0"/>
              <a:t>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Solid assessment of climate impacts;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Characterization and communication of randomness and uncertainty.</a:t>
            </a:r>
          </a:p>
          <a:p>
            <a:pPr marL="177800" indent="-177800">
              <a:buFont typeface="Arial" pitchFamily="34" charset="0"/>
              <a:buChar char="•"/>
            </a:pPr>
            <a:endParaRPr lang="en-US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Open access;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Open data;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u="none" dirty="0" smtClean="0"/>
              <a:t>Global communication and cooperation;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Open and constructive review.</a:t>
            </a:r>
          </a:p>
          <a:p>
            <a:pPr marL="177800" indent="-177800">
              <a:buFont typeface="Arial" pitchFamily="34" charset="0"/>
              <a:buChar char="•"/>
            </a:pP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Radical transformation of publishing and education in a changing world!</a:t>
            </a:r>
            <a:endParaRPr lang="en-US" u="none" dirty="0" smtClean="0"/>
          </a:p>
          <a:p>
            <a:pPr marL="177800" indent="-177800">
              <a:buFont typeface="Arial" pitchFamily="34" charset="0"/>
              <a:buChar char="•"/>
            </a:pPr>
            <a:endParaRPr lang="en-US" u="none" dirty="0" smtClean="0"/>
          </a:p>
          <a:p>
            <a:pPr marL="177800" indent="-177800"/>
            <a:endParaRPr lang="en-US" u="none" dirty="0" smtClean="0"/>
          </a:p>
          <a:p>
            <a:pPr marL="177800" indent="-177800"/>
            <a:endParaRPr lang="en-US" u="none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06754" y="1625610"/>
            <a:ext cx="2490811" cy="3314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ettangolo 8"/>
          <p:cNvSpPr/>
          <p:nvPr/>
        </p:nvSpPr>
        <p:spPr>
          <a:xfrm>
            <a:off x="7925343" y="5073134"/>
            <a:ext cx="3914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Looking forward to the next 50 years!!!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AGU Centennial PPT">
  <a:themeElements>
    <a:clrScheme name="AG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22F5E"/>
      </a:accent1>
      <a:accent2>
        <a:srgbClr val="3D3B36"/>
      </a:accent2>
      <a:accent3>
        <a:srgbClr val="E36E25"/>
      </a:accent3>
      <a:accent4>
        <a:srgbClr val="851523"/>
      </a:accent4>
      <a:accent5>
        <a:srgbClr val="698839"/>
      </a:accent5>
      <a:accent6>
        <a:srgbClr val="6A7DA0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AGY PPT" id="{027DC6AB-03CD-47C1-8008-7258E9489556}" vid="{2A990607-F372-421D-8B7F-C9FFE74CF1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2699</TotalTime>
  <Words>544</Words>
  <Application>Microsoft Office PowerPoint</Application>
  <PresentationFormat>Personalizzato</PresentationFormat>
  <Paragraphs>129</Paragraphs>
  <Slides>11</Slides>
  <Notes>8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AGU Centennial PPT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Editorial Board </vt:lpstr>
      <vt:lpstr>Diapositiva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sturno</cp:lastModifiedBy>
  <cp:revision>66</cp:revision>
  <dcterms:modified xsi:type="dcterms:W3CDTF">2017-12-13T15:47:36Z</dcterms:modified>
</cp:coreProperties>
</file>